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jpeg" ContentType="image/jpeg"/>
  <Override PartName="/ppt/media/image8.png" ContentType="image/png"/>
  <Override PartName="/ppt/media/image7.png" ContentType="image/png"/>
  <Override PartName="/ppt/media/image9.png" ContentType="image/png"/>
  <Override PartName="/ppt/slideLayouts/_rels/slideLayout52.xml.rels" ContentType="application/vnd.openxmlformats-package.relationships+xml"/>
  <Override PartName="/ppt/slideLayouts/_rels/slideLayout14.xml.rels" ContentType="application/vnd.openxmlformats-package.relationships+xml"/>
  <Override PartName="/ppt/slideLayouts/_rels/slideLayout30.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31.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32.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8.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6.xml.rels" ContentType="application/vnd.openxmlformats-package.relationships+xml"/>
  <Override PartName="/ppt/slideLayouts/_rels/slideLayout53.xml.rels" ContentType="application/vnd.openxmlformats-package.relationships+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28.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presProps.xml" ContentType="application/vnd.openxmlformats-officedocument.presentationml.presProps+xml"/>
  <Override PartName="/ppt/slides/slide1.xml" ContentType="application/vnd.openxmlformats-officedocument.presentationml.slide+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7B031D36-8C7C-4EC9-99A0-9AD62A0CCC9D}" type="slidenum">
              <a:t>&lt;#&gt;</a:t>
            </a:fld>
          </a:p>
        </p:txBody>
      </p:sp>
      <p:sp>
        <p:nvSpPr>
          <p:cNvPr id="4" name="PlaceHolder 3"/>
          <p:cNvSpPr>
            <a:spLocks noGrp="1"/>
          </p:cNvSpPr>
          <p:nvPr>
            <p:ph type="dt" idx="1"/>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27" name="PlaceHolder 2"/>
          <p:cNvSpPr>
            <a:spLocks noGrp="1"/>
          </p:cNvSpPr>
          <p:nvPr>
            <p:ph/>
          </p:nvPr>
        </p:nvSpPr>
        <p:spPr>
          <a:xfrm>
            <a:off x="913680" y="209592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8" name="PlaceHolder 3"/>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DECF7950-CBE1-41E1-B96E-5F98A6C0039B}"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30"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31"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32"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33" name="PlaceHolder 5"/>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94C424D6-E6C1-4318-8632-94EE856483E2}" type="slidenum">
              <a:t>&lt;#&gt;</a:t>
            </a:fld>
          </a:p>
        </p:txBody>
      </p:sp>
      <p:sp>
        <p:nvSpPr>
          <p:cNvPr id="9" name="PlaceHolder 8"/>
          <p:cNvSpPr>
            <a:spLocks noGrp="1"/>
          </p:cNvSpPr>
          <p:nvPr>
            <p:ph type="dt" idx="1"/>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35" name="PlaceHolder 2"/>
          <p:cNvSpPr>
            <a:spLocks noGrp="1"/>
          </p:cNvSpPr>
          <p:nvPr>
            <p:ph/>
          </p:nvPr>
        </p:nvSpPr>
        <p:spPr>
          <a:xfrm>
            <a:off x="91368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36" name="PlaceHolder 3"/>
          <p:cNvSpPr>
            <a:spLocks noGrp="1"/>
          </p:cNvSpPr>
          <p:nvPr>
            <p:ph/>
          </p:nvPr>
        </p:nvSpPr>
        <p:spPr>
          <a:xfrm>
            <a:off x="441432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37" name="PlaceHolder 4"/>
          <p:cNvSpPr>
            <a:spLocks noGrp="1"/>
          </p:cNvSpPr>
          <p:nvPr>
            <p:ph/>
          </p:nvPr>
        </p:nvSpPr>
        <p:spPr>
          <a:xfrm>
            <a:off x="791496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38" name="PlaceHolder 5"/>
          <p:cNvSpPr>
            <a:spLocks noGrp="1"/>
          </p:cNvSpPr>
          <p:nvPr>
            <p:ph/>
          </p:nvPr>
        </p:nvSpPr>
        <p:spPr>
          <a:xfrm>
            <a:off x="91368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39" name="PlaceHolder 6"/>
          <p:cNvSpPr>
            <a:spLocks noGrp="1"/>
          </p:cNvSpPr>
          <p:nvPr>
            <p:ph/>
          </p:nvPr>
        </p:nvSpPr>
        <p:spPr>
          <a:xfrm>
            <a:off x="441432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40" name="PlaceHolder 7"/>
          <p:cNvSpPr>
            <a:spLocks noGrp="1"/>
          </p:cNvSpPr>
          <p:nvPr>
            <p:ph/>
          </p:nvPr>
        </p:nvSpPr>
        <p:spPr>
          <a:xfrm>
            <a:off x="791496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08E2DBC1-FE04-4D07-94C3-2B0574BE8039}" type="slidenum">
              <a:t>&lt;#&gt;</a:t>
            </a:fld>
          </a:p>
        </p:txBody>
      </p:sp>
      <p:sp>
        <p:nvSpPr>
          <p:cNvPr id="11" name="PlaceHolder 10"/>
          <p:cNvSpPr>
            <a:spLocks noGrp="1"/>
          </p:cNvSpPr>
          <p:nvPr>
            <p:ph type="dt" idx="1"/>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66EDAD84-90FB-44D5-9006-8FBB992100CB}" type="slidenum">
              <a:t>&lt;#&gt;</a:t>
            </a:fld>
          </a:p>
        </p:txBody>
      </p:sp>
      <p:sp>
        <p:nvSpPr>
          <p:cNvPr id="4" name="PlaceHolder 3"/>
          <p:cNvSpPr>
            <a:spLocks noGrp="1"/>
          </p:cNvSpPr>
          <p:nvPr>
            <p:ph type="dt" idx="4"/>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47" name="PlaceHolder 2"/>
          <p:cNvSpPr>
            <a:spLocks noGrp="1"/>
          </p:cNvSpPr>
          <p:nvPr>
            <p:ph type="subTitle"/>
          </p:nvPr>
        </p:nvSpPr>
        <p:spPr>
          <a:xfrm>
            <a:off x="913680" y="2095920"/>
            <a:ext cx="10353240" cy="36946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5B6950CD-6AC7-4864-A417-79CF0626999E}"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49" name="PlaceHolder 2"/>
          <p:cNvSpPr>
            <a:spLocks noGrp="1"/>
          </p:cNvSpPr>
          <p:nvPr>
            <p:ph/>
          </p:nvPr>
        </p:nvSpPr>
        <p:spPr>
          <a:xfrm>
            <a:off x="913680" y="2095920"/>
            <a:ext cx="10353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780531BC-7A36-48EF-AFEA-CEADCD3501EA}"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51"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2"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53057872-9A40-4FA7-8DCA-63CD177ADB25}"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03E66E3C-3FF4-4A4F-996F-B8DA1C31429F}"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913680" y="609480"/>
            <a:ext cx="10353240" cy="614736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EC38D412-9FCD-4C6D-B6D5-D9D95889EE01}"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56"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7"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8"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65AB9624-4414-4BCA-AF92-EACFE71D68EC}"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6" name="PlaceHolder 2"/>
          <p:cNvSpPr>
            <a:spLocks noGrp="1"/>
          </p:cNvSpPr>
          <p:nvPr>
            <p:ph type="subTitle"/>
          </p:nvPr>
        </p:nvSpPr>
        <p:spPr>
          <a:xfrm>
            <a:off x="913680" y="2095920"/>
            <a:ext cx="10353240" cy="36946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902E420E-4AF2-4FB8-986D-EF71BAB5B088}"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60"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1"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2" name="PlaceHolder 4"/>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13E522AB-F12B-438E-9976-405F45E5710E}"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64"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5"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6" name="PlaceHolder 4"/>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3B5C865D-4935-43B9-97CC-C9B34E37BCBB}"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68" name="PlaceHolder 2"/>
          <p:cNvSpPr>
            <a:spLocks noGrp="1"/>
          </p:cNvSpPr>
          <p:nvPr>
            <p:ph/>
          </p:nvPr>
        </p:nvSpPr>
        <p:spPr>
          <a:xfrm>
            <a:off x="913680" y="209592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9" name="PlaceHolder 3"/>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732D34E0-1851-4A35-9EAC-A3E485B46889}"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71"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2"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3"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4" name="PlaceHolder 5"/>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57AFFACB-22FA-40F6-B5B9-C0B7C3DE1BB3}" type="slidenum">
              <a:t>&lt;#&gt;</a:t>
            </a:fld>
          </a:p>
        </p:txBody>
      </p:sp>
      <p:sp>
        <p:nvSpPr>
          <p:cNvPr id="9" name="PlaceHolder 8"/>
          <p:cNvSpPr>
            <a:spLocks noGrp="1"/>
          </p:cNvSpPr>
          <p:nvPr>
            <p:ph type="dt" idx="4"/>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76" name="PlaceHolder 2"/>
          <p:cNvSpPr>
            <a:spLocks noGrp="1"/>
          </p:cNvSpPr>
          <p:nvPr>
            <p:ph/>
          </p:nvPr>
        </p:nvSpPr>
        <p:spPr>
          <a:xfrm>
            <a:off x="91368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7" name="PlaceHolder 3"/>
          <p:cNvSpPr>
            <a:spLocks noGrp="1"/>
          </p:cNvSpPr>
          <p:nvPr>
            <p:ph/>
          </p:nvPr>
        </p:nvSpPr>
        <p:spPr>
          <a:xfrm>
            <a:off x="441432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8" name="PlaceHolder 4"/>
          <p:cNvSpPr>
            <a:spLocks noGrp="1"/>
          </p:cNvSpPr>
          <p:nvPr>
            <p:ph/>
          </p:nvPr>
        </p:nvSpPr>
        <p:spPr>
          <a:xfrm>
            <a:off x="791496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9" name="PlaceHolder 5"/>
          <p:cNvSpPr>
            <a:spLocks noGrp="1"/>
          </p:cNvSpPr>
          <p:nvPr>
            <p:ph/>
          </p:nvPr>
        </p:nvSpPr>
        <p:spPr>
          <a:xfrm>
            <a:off x="91368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80" name="PlaceHolder 6"/>
          <p:cNvSpPr>
            <a:spLocks noGrp="1"/>
          </p:cNvSpPr>
          <p:nvPr>
            <p:ph/>
          </p:nvPr>
        </p:nvSpPr>
        <p:spPr>
          <a:xfrm>
            <a:off x="441432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81" name="PlaceHolder 7"/>
          <p:cNvSpPr>
            <a:spLocks noGrp="1"/>
          </p:cNvSpPr>
          <p:nvPr>
            <p:ph/>
          </p:nvPr>
        </p:nvSpPr>
        <p:spPr>
          <a:xfrm>
            <a:off x="791496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FE92E2EF-43B9-46FF-B30B-65C6C5AEF90C}" type="slidenum">
              <a:t>&lt;#&gt;</a:t>
            </a:fld>
          </a:p>
        </p:txBody>
      </p:sp>
      <p:sp>
        <p:nvSpPr>
          <p:cNvPr id="11" name="PlaceHolder 10"/>
          <p:cNvSpPr>
            <a:spLocks noGrp="1"/>
          </p:cNvSpPr>
          <p:nvPr>
            <p:ph type="dt" idx="4"/>
          </p:nvPr>
        </p:nvSpPr>
        <p:spPr/>
        <p:txBody>
          <a:bodyPr/>
          <a:p>
            <a:r>
              <a:rPr lang="en-IN"/>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75B4F7EE-FE53-4181-AD6C-CE66FCEBAE1B}" type="slidenum">
              <a:t>&lt;#&gt;</a:t>
            </a:fld>
          </a:p>
        </p:txBody>
      </p:sp>
      <p:sp>
        <p:nvSpPr>
          <p:cNvPr id="4" name="PlaceHolder 3"/>
          <p:cNvSpPr>
            <a:spLocks noGrp="1"/>
          </p:cNvSpPr>
          <p:nvPr>
            <p:ph type="dt" idx="7"/>
          </p:nvPr>
        </p:nvSpPr>
        <p:spPr/>
        <p:txBody>
          <a:bodyPr/>
          <a:p>
            <a:r>
              <a:rPr lang="en-IN"/>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88" name="PlaceHolder 2"/>
          <p:cNvSpPr>
            <a:spLocks noGrp="1"/>
          </p:cNvSpPr>
          <p:nvPr>
            <p:ph type="subTitle"/>
          </p:nvPr>
        </p:nvSpPr>
        <p:spPr>
          <a:xfrm>
            <a:off x="913680" y="2095920"/>
            <a:ext cx="10353240" cy="36946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B85E6CE0-D57D-4B41-AA1C-2B9D73B011AD}" type="slidenum">
              <a:t>&lt;#&gt;</a:t>
            </a:fld>
          </a:p>
        </p:txBody>
      </p:sp>
      <p:sp>
        <p:nvSpPr>
          <p:cNvPr id="6" name="PlaceHolder 5"/>
          <p:cNvSpPr>
            <a:spLocks noGrp="1"/>
          </p:cNvSpPr>
          <p:nvPr>
            <p:ph type="dt" idx="7"/>
          </p:nvPr>
        </p:nvSpPr>
        <p:spPr/>
        <p:txBody>
          <a:bodyPr/>
          <a:p>
            <a:r>
              <a:rPr lang="en-IN"/>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90" name="PlaceHolder 2"/>
          <p:cNvSpPr>
            <a:spLocks noGrp="1"/>
          </p:cNvSpPr>
          <p:nvPr>
            <p:ph/>
          </p:nvPr>
        </p:nvSpPr>
        <p:spPr>
          <a:xfrm>
            <a:off x="913680" y="2095920"/>
            <a:ext cx="10353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A3F5D254-DEFE-42C5-8CF9-96549833C83B}" type="slidenum">
              <a:t>&lt;#&gt;</a:t>
            </a:fld>
          </a:p>
        </p:txBody>
      </p:sp>
      <p:sp>
        <p:nvSpPr>
          <p:cNvPr id="6" name="PlaceHolder 5"/>
          <p:cNvSpPr>
            <a:spLocks noGrp="1"/>
          </p:cNvSpPr>
          <p:nvPr>
            <p:ph type="dt" idx="7"/>
          </p:nvPr>
        </p:nvSpPr>
        <p:spPr/>
        <p:txBody>
          <a:bodyPr/>
          <a:p>
            <a:r>
              <a:rPr lang="en-IN"/>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92"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93"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6940C44D-5E17-432D-80CA-35BAB5ED34FB}" type="slidenum">
              <a:t>&lt;#&gt;</a:t>
            </a:fld>
          </a:p>
        </p:txBody>
      </p:sp>
      <p:sp>
        <p:nvSpPr>
          <p:cNvPr id="7" name="PlaceHolder 6"/>
          <p:cNvSpPr>
            <a:spLocks noGrp="1"/>
          </p:cNvSpPr>
          <p:nvPr>
            <p:ph type="dt" idx="7"/>
          </p:nvPr>
        </p:nvSpPr>
        <p:spPr/>
        <p:txBody>
          <a:bodyPr/>
          <a:p>
            <a:r>
              <a:rPr lang="en-IN"/>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90A52813-D82C-472E-82C1-97CC1E2154E9}" type="slidenum">
              <a:t>&lt;#&gt;</a:t>
            </a:fld>
          </a:p>
        </p:txBody>
      </p:sp>
      <p:sp>
        <p:nvSpPr>
          <p:cNvPr id="5" name="PlaceHolder 4"/>
          <p:cNvSpPr>
            <a:spLocks noGrp="1"/>
          </p:cNvSpPr>
          <p:nvPr>
            <p:ph type="dt" idx="7"/>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8" name="PlaceHolder 2"/>
          <p:cNvSpPr>
            <a:spLocks noGrp="1"/>
          </p:cNvSpPr>
          <p:nvPr>
            <p:ph/>
          </p:nvPr>
        </p:nvSpPr>
        <p:spPr>
          <a:xfrm>
            <a:off x="913680" y="2095920"/>
            <a:ext cx="10353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5E918C0A-3E7A-45F1-B96D-08ED598F275A}"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913680" y="609480"/>
            <a:ext cx="10353240" cy="614736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08DF3835-3D01-4F5B-BA02-41E2F7C290FE}" type="slidenum">
              <a:t>&lt;#&gt;</a:t>
            </a:fld>
          </a:p>
        </p:txBody>
      </p:sp>
      <p:sp>
        <p:nvSpPr>
          <p:cNvPr id="5" name="PlaceHolder 4"/>
          <p:cNvSpPr>
            <a:spLocks noGrp="1"/>
          </p:cNvSpPr>
          <p:nvPr>
            <p:ph type="dt" idx="7"/>
          </p:nvPr>
        </p:nvSpPr>
        <p:spPr/>
        <p:txBody>
          <a:bodyPr/>
          <a:p>
            <a:r>
              <a:rPr lang="en-IN"/>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97"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98"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99"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AE14318D-5CFD-49CA-9849-CBB2A9855D12}" type="slidenum">
              <a:t>&lt;#&gt;</a:t>
            </a:fld>
          </a:p>
        </p:txBody>
      </p:sp>
      <p:sp>
        <p:nvSpPr>
          <p:cNvPr id="8" name="PlaceHolder 7"/>
          <p:cNvSpPr>
            <a:spLocks noGrp="1"/>
          </p:cNvSpPr>
          <p:nvPr>
            <p:ph type="dt" idx="7"/>
          </p:nvPr>
        </p:nvSpPr>
        <p:spPr/>
        <p:txBody>
          <a:bodyPr/>
          <a:p>
            <a:r>
              <a:rPr lang="en-IN"/>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01"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02"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03" name="PlaceHolder 4"/>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F6E4836F-14D7-4DEF-B463-2DD9F8360759}" type="slidenum">
              <a:t>&lt;#&gt;</a:t>
            </a:fld>
          </a:p>
        </p:txBody>
      </p:sp>
      <p:sp>
        <p:nvSpPr>
          <p:cNvPr id="8" name="PlaceHolder 7"/>
          <p:cNvSpPr>
            <a:spLocks noGrp="1"/>
          </p:cNvSpPr>
          <p:nvPr>
            <p:ph type="dt" idx="7"/>
          </p:nvPr>
        </p:nvSpPr>
        <p:spPr/>
        <p:txBody>
          <a:bodyPr/>
          <a:p>
            <a:r>
              <a:rPr lang="en-IN"/>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05"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06"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07" name="PlaceHolder 4"/>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F0EC9920-CEAA-412D-B10F-80276CAE6492}" type="slidenum">
              <a:t>&lt;#&gt;</a:t>
            </a:fld>
          </a:p>
        </p:txBody>
      </p:sp>
      <p:sp>
        <p:nvSpPr>
          <p:cNvPr id="8" name="PlaceHolder 7"/>
          <p:cNvSpPr>
            <a:spLocks noGrp="1"/>
          </p:cNvSpPr>
          <p:nvPr>
            <p:ph type="dt" idx="7"/>
          </p:nvPr>
        </p:nvSpPr>
        <p:spPr/>
        <p:txBody>
          <a:bodyPr/>
          <a:p>
            <a:r>
              <a:rPr lang="en-IN"/>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09" name="PlaceHolder 2"/>
          <p:cNvSpPr>
            <a:spLocks noGrp="1"/>
          </p:cNvSpPr>
          <p:nvPr>
            <p:ph/>
          </p:nvPr>
        </p:nvSpPr>
        <p:spPr>
          <a:xfrm>
            <a:off x="913680" y="209592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10" name="PlaceHolder 3"/>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8014891A-719B-488B-98B9-3B538729D586}" type="slidenum">
              <a:t>&lt;#&gt;</a:t>
            </a:fld>
          </a:p>
        </p:txBody>
      </p:sp>
      <p:sp>
        <p:nvSpPr>
          <p:cNvPr id="7" name="PlaceHolder 6"/>
          <p:cNvSpPr>
            <a:spLocks noGrp="1"/>
          </p:cNvSpPr>
          <p:nvPr>
            <p:ph type="dt" idx="7"/>
          </p:nvPr>
        </p:nvSpPr>
        <p:spPr/>
        <p:txBody>
          <a:bodyPr/>
          <a:p>
            <a:r>
              <a:rPr lang="en-IN"/>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12"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13"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14"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15" name="PlaceHolder 5"/>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 name="PlaceHolder 6"/>
          <p:cNvSpPr>
            <a:spLocks noGrp="1"/>
          </p:cNvSpPr>
          <p:nvPr>
            <p:ph type="ftr" idx="8"/>
          </p:nvPr>
        </p:nvSpPr>
        <p:spPr/>
        <p:txBody>
          <a:bodyPr/>
          <a:p>
            <a:r>
              <a:t>Footer</a:t>
            </a:r>
          </a:p>
        </p:txBody>
      </p:sp>
      <p:sp>
        <p:nvSpPr>
          <p:cNvPr id="8" name="PlaceHolder 7"/>
          <p:cNvSpPr>
            <a:spLocks noGrp="1"/>
          </p:cNvSpPr>
          <p:nvPr>
            <p:ph type="sldNum" idx="9"/>
          </p:nvPr>
        </p:nvSpPr>
        <p:spPr/>
        <p:txBody>
          <a:bodyPr/>
          <a:p>
            <a:fld id="{0C1C1D27-12C4-4EFA-AE4F-F6C1EA9C463F}" type="slidenum">
              <a:t>&lt;#&gt;</a:t>
            </a:fld>
          </a:p>
        </p:txBody>
      </p:sp>
      <p:sp>
        <p:nvSpPr>
          <p:cNvPr id="9" name="PlaceHolder 8"/>
          <p:cNvSpPr>
            <a:spLocks noGrp="1"/>
          </p:cNvSpPr>
          <p:nvPr>
            <p:ph type="dt" idx="7"/>
          </p:nvPr>
        </p:nvSpPr>
        <p:spPr/>
        <p:txBody>
          <a:bodyPr/>
          <a:p>
            <a:r>
              <a:rPr lang="en-IN"/>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17" name="PlaceHolder 2"/>
          <p:cNvSpPr>
            <a:spLocks noGrp="1"/>
          </p:cNvSpPr>
          <p:nvPr>
            <p:ph/>
          </p:nvPr>
        </p:nvSpPr>
        <p:spPr>
          <a:xfrm>
            <a:off x="91368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18" name="PlaceHolder 3"/>
          <p:cNvSpPr>
            <a:spLocks noGrp="1"/>
          </p:cNvSpPr>
          <p:nvPr>
            <p:ph/>
          </p:nvPr>
        </p:nvSpPr>
        <p:spPr>
          <a:xfrm>
            <a:off x="441432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19" name="PlaceHolder 4"/>
          <p:cNvSpPr>
            <a:spLocks noGrp="1"/>
          </p:cNvSpPr>
          <p:nvPr>
            <p:ph/>
          </p:nvPr>
        </p:nvSpPr>
        <p:spPr>
          <a:xfrm>
            <a:off x="791496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20" name="PlaceHolder 5"/>
          <p:cNvSpPr>
            <a:spLocks noGrp="1"/>
          </p:cNvSpPr>
          <p:nvPr>
            <p:ph/>
          </p:nvPr>
        </p:nvSpPr>
        <p:spPr>
          <a:xfrm>
            <a:off x="91368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21" name="PlaceHolder 6"/>
          <p:cNvSpPr>
            <a:spLocks noGrp="1"/>
          </p:cNvSpPr>
          <p:nvPr>
            <p:ph/>
          </p:nvPr>
        </p:nvSpPr>
        <p:spPr>
          <a:xfrm>
            <a:off x="441432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22" name="PlaceHolder 7"/>
          <p:cNvSpPr>
            <a:spLocks noGrp="1"/>
          </p:cNvSpPr>
          <p:nvPr>
            <p:ph/>
          </p:nvPr>
        </p:nvSpPr>
        <p:spPr>
          <a:xfrm>
            <a:off x="791496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9" name="PlaceHolder 8"/>
          <p:cNvSpPr>
            <a:spLocks noGrp="1"/>
          </p:cNvSpPr>
          <p:nvPr>
            <p:ph type="ftr" idx="8"/>
          </p:nvPr>
        </p:nvSpPr>
        <p:spPr/>
        <p:txBody>
          <a:bodyPr/>
          <a:p>
            <a:r>
              <a:t>Footer</a:t>
            </a:r>
          </a:p>
        </p:txBody>
      </p:sp>
      <p:sp>
        <p:nvSpPr>
          <p:cNvPr id="10" name="PlaceHolder 9"/>
          <p:cNvSpPr>
            <a:spLocks noGrp="1"/>
          </p:cNvSpPr>
          <p:nvPr>
            <p:ph type="sldNum" idx="9"/>
          </p:nvPr>
        </p:nvSpPr>
        <p:spPr/>
        <p:txBody>
          <a:bodyPr/>
          <a:p>
            <a:fld id="{4DADA09A-6787-4648-BB03-36558AFF1D32}" type="slidenum">
              <a:t>&lt;#&gt;</a:t>
            </a:fld>
          </a:p>
        </p:txBody>
      </p:sp>
      <p:sp>
        <p:nvSpPr>
          <p:cNvPr id="11" name="PlaceHolder 10"/>
          <p:cNvSpPr>
            <a:spLocks noGrp="1"/>
          </p:cNvSpPr>
          <p:nvPr>
            <p:ph type="dt" idx="7"/>
          </p:nvPr>
        </p:nvSpPr>
        <p:spPr/>
        <p:txBody>
          <a:bodyPr/>
          <a:p>
            <a:r>
              <a:rPr lang="en-IN"/>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76ACAAD2-E343-49DF-B115-DA4D0A190F5C}" type="slidenum">
              <a:t>&lt;#&gt;</a:t>
            </a:fld>
          </a:p>
        </p:txBody>
      </p:sp>
      <p:sp>
        <p:nvSpPr>
          <p:cNvPr id="4" name="PlaceHolder 3"/>
          <p:cNvSpPr>
            <a:spLocks noGrp="1"/>
          </p:cNvSpPr>
          <p:nvPr>
            <p:ph type="dt" idx="10"/>
          </p:nvPr>
        </p:nvSpPr>
        <p:spPr/>
        <p:txBody>
          <a:bodyPr/>
          <a:p>
            <a:r>
              <a:rPr lang="en-IN"/>
              <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8"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29" name="PlaceHolder 2"/>
          <p:cNvSpPr>
            <a:spLocks noGrp="1"/>
          </p:cNvSpPr>
          <p:nvPr>
            <p:ph type="subTitle"/>
          </p:nvPr>
        </p:nvSpPr>
        <p:spPr>
          <a:xfrm>
            <a:off x="913680" y="2095920"/>
            <a:ext cx="10353240" cy="36946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C33EEA13-FBA1-4CEB-9E48-0CBD549FC9BA}" type="slidenum">
              <a:t>&lt;#&gt;</a:t>
            </a:fld>
          </a:p>
        </p:txBody>
      </p:sp>
      <p:sp>
        <p:nvSpPr>
          <p:cNvPr id="6" name="PlaceHolder 5"/>
          <p:cNvSpPr>
            <a:spLocks noGrp="1"/>
          </p:cNvSpPr>
          <p:nvPr>
            <p:ph type="dt" idx="10"/>
          </p:nvPr>
        </p:nvSpPr>
        <p:spPr/>
        <p:txBody>
          <a:bodyPr/>
          <a:p>
            <a:r>
              <a:rPr lang="en-IN"/>
              <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31" name="PlaceHolder 2"/>
          <p:cNvSpPr>
            <a:spLocks noGrp="1"/>
          </p:cNvSpPr>
          <p:nvPr>
            <p:ph/>
          </p:nvPr>
        </p:nvSpPr>
        <p:spPr>
          <a:xfrm>
            <a:off x="913680" y="2095920"/>
            <a:ext cx="10353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A5D77860-20C6-48F2-8893-90293A8262A0}" type="slidenum">
              <a:t>&lt;#&gt;</a:t>
            </a:fld>
          </a:p>
        </p:txBody>
      </p:sp>
      <p:sp>
        <p:nvSpPr>
          <p:cNvPr id="6" name="PlaceHolder 5"/>
          <p:cNvSpPr>
            <a:spLocks noGrp="1"/>
          </p:cNvSpPr>
          <p:nvPr>
            <p:ph type="dt" idx="10"/>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0"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1"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3BAF6FE9-7434-4A96-B287-1C2422F00D04}"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33"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34"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B899DFDA-E5BC-46E8-8F1D-2B1E13FD263C}" type="slidenum">
              <a:t>&lt;#&gt;</a:t>
            </a:fld>
          </a:p>
        </p:txBody>
      </p:sp>
      <p:sp>
        <p:nvSpPr>
          <p:cNvPr id="7" name="PlaceHolder 6"/>
          <p:cNvSpPr>
            <a:spLocks noGrp="1"/>
          </p:cNvSpPr>
          <p:nvPr>
            <p:ph type="dt" idx="10"/>
          </p:nvPr>
        </p:nvSpPr>
        <p:spPr/>
        <p:txBody>
          <a:bodyPr/>
          <a:p>
            <a:r>
              <a:rPr lang="en-IN"/>
              <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5"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EF4E80E8-FD90-4F00-88EE-636F925E4717}" type="slidenum">
              <a:t>&lt;#&gt;</a:t>
            </a:fld>
          </a:p>
        </p:txBody>
      </p:sp>
      <p:sp>
        <p:nvSpPr>
          <p:cNvPr id="5" name="PlaceHolder 4"/>
          <p:cNvSpPr>
            <a:spLocks noGrp="1"/>
          </p:cNvSpPr>
          <p:nvPr>
            <p:ph type="dt" idx="10"/>
          </p:nvPr>
        </p:nvSpPr>
        <p:spPr/>
        <p:txBody>
          <a:bodyPr/>
          <a:p>
            <a:r>
              <a:rPr lang="en-IN"/>
              <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6" name="PlaceHolder 1"/>
          <p:cNvSpPr>
            <a:spLocks noGrp="1"/>
          </p:cNvSpPr>
          <p:nvPr>
            <p:ph type="subTitle"/>
          </p:nvPr>
        </p:nvSpPr>
        <p:spPr>
          <a:xfrm>
            <a:off x="913680" y="609480"/>
            <a:ext cx="10353240" cy="614736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23B71A1A-86AB-463C-A3FB-C735D85F3CDD}" type="slidenum">
              <a:t>&lt;#&gt;</a:t>
            </a:fld>
          </a:p>
        </p:txBody>
      </p:sp>
      <p:sp>
        <p:nvSpPr>
          <p:cNvPr id="5" name="PlaceHolder 4"/>
          <p:cNvSpPr>
            <a:spLocks noGrp="1"/>
          </p:cNvSpPr>
          <p:nvPr>
            <p:ph type="dt" idx="10"/>
          </p:nvPr>
        </p:nvSpPr>
        <p:spPr/>
        <p:txBody>
          <a:bodyPr/>
          <a:p>
            <a:r>
              <a:rPr lang="en-IN"/>
              <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38"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39"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40"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94B6BD4C-07B0-4F45-A867-C6D451D5CBC3}" type="slidenum">
              <a:t>&lt;#&gt;</a:t>
            </a:fld>
          </a:p>
        </p:txBody>
      </p:sp>
      <p:sp>
        <p:nvSpPr>
          <p:cNvPr id="8" name="PlaceHolder 7"/>
          <p:cNvSpPr>
            <a:spLocks noGrp="1"/>
          </p:cNvSpPr>
          <p:nvPr>
            <p:ph type="dt" idx="10"/>
          </p:nvPr>
        </p:nvSpPr>
        <p:spPr/>
        <p:txBody>
          <a:bodyPr/>
          <a:p>
            <a:r>
              <a:rPr lang="en-IN"/>
              <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42"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43"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44" name="PlaceHolder 4"/>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4654B9FA-5E20-4580-8CEF-66D432A3DBD8}" type="slidenum">
              <a:t>&lt;#&gt;</a:t>
            </a:fld>
          </a:p>
        </p:txBody>
      </p:sp>
      <p:sp>
        <p:nvSpPr>
          <p:cNvPr id="8" name="PlaceHolder 7"/>
          <p:cNvSpPr>
            <a:spLocks noGrp="1"/>
          </p:cNvSpPr>
          <p:nvPr>
            <p:ph type="dt" idx="10"/>
          </p:nvPr>
        </p:nvSpPr>
        <p:spPr/>
        <p:txBody>
          <a:bodyPr/>
          <a:p>
            <a:r>
              <a:rPr lang="en-IN"/>
              <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46"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47"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48" name="PlaceHolder 4"/>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48FA7DC7-6AB9-464C-BB6A-271CF9C369C1}" type="slidenum">
              <a:t>&lt;#&gt;</a:t>
            </a:fld>
          </a:p>
        </p:txBody>
      </p:sp>
      <p:sp>
        <p:nvSpPr>
          <p:cNvPr id="8" name="PlaceHolder 7"/>
          <p:cNvSpPr>
            <a:spLocks noGrp="1"/>
          </p:cNvSpPr>
          <p:nvPr>
            <p:ph type="dt" idx="10"/>
          </p:nvPr>
        </p:nvSpPr>
        <p:spPr/>
        <p:txBody>
          <a:bodyPr/>
          <a:p>
            <a:r>
              <a:rPr lang="en-IN"/>
              <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50" name="PlaceHolder 2"/>
          <p:cNvSpPr>
            <a:spLocks noGrp="1"/>
          </p:cNvSpPr>
          <p:nvPr>
            <p:ph/>
          </p:nvPr>
        </p:nvSpPr>
        <p:spPr>
          <a:xfrm>
            <a:off x="913680" y="209592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51" name="PlaceHolder 3"/>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64FA3BF0-68DC-4AC0-8C42-6AA1FF46D3B7}" type="slidenum">
              <a:t>&lt;#&gt;</a:t>
            </a:fld>
          </a:p>
        </p:txBody>
      </p:sp>
      <p:sp>
        <p:nvSpPr>
          <p:cNvPr id="7" name="PlaceHolder 6"/>
          <p:cNvSpPr>
            <a:spLocks noGrp="1"/>
          </p:cNvSpPr>
          <p:nvPr>
            <p:ph type="dt" idx="10"/>
          </p:nvPr>
        </p:nvSpPr>
        <p:spPr/>
        <p:txBody>
          <a:bodyPr/>
          <a:p>
            <a:r>
              <a:rPr lang="en-IN"/>
              <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53"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54"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55"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56" name="PlaceHolder 5"/>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 name="PlaceHolder 6"/>
          <p:cNvSpPr>
            <a:spLocks noGrp="1"/>
          </p:cNvSpPr>
          <p:nvPr>
            <p:ph type="ftr" idx="11"/>
          </p:nvPr>
        </p:nvSpPr>
        <p:spPr/>
        <p:txBody>
          <a:bodyPr/>
          <a:p>
            <a:r>
              <a:t>Footer</a:t>
            </a:r>
          </a:p>
        </p:txBody>
      </p:sp>
      <p:sp>
        <p:nvSpPr>
          <p:cNvPr id="8" name="PlaceHolder 7"/>
          <p:cNvSpPr>
            <a:spLocks noGrp="1"/>
          </p:cNvSpPr>
          <p:nvPr>
            <p:ph type="sldNum" idx="12"/>
          </p:nvPr>
        </p:nvSpPr>
        <p:spPr/>
        <p:txBody>
          <a:bodyPr/>
          <a:p>
            <a:fld id="{381B7241-98A6-4E1C-849B-FD332F473C2F}" type="slidenum">
              <a:t>&lt;#&gt;</a:t>
            </a:fld>
          </a:p>
        </p:txBody>
      </p:sp>
      <p:sp>
        <p:nvSpPr>
          <p:cNvPr id="9" name="PlaceHolder 8"/>
          <p:cNvSpPr>
            <a:spLocks noGrp="1"/>
          </p:cNvSpPr>
          <p:nvPr>
            <p:ph type="dt" idx="10"/>
          </p:nvPr>
        </p:nvSpPr>
        <p:spPr/>
        <p:txBody>
          <a:bodyPr/>
          <a:p>
            <a:r>
              <a:rPr lang="en-IN"/>
              <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58" name="PlaceHolder 2"/>
          <p:cNvSpPr>
            <a:spLocks noGrp="1"/>
          </p:cNvSpPr>
          <p:nvPr>
            <p:ph/>
          </p:nvPr>
        </p:nvSpPr>
        <p:spPr>
          <a:xfrm>
            <a:off x="91368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59" name="PlaceHolder 3"/>
          <p:cNvSpPr>
            <a:spLocks noGrp="1"/>
          </p:cNvSpPr>
          <p:nvPr>
            <p:ph/>
          </p:nvPr>
        </p:nvSpPr>
        <p:spPr>
          <a:xfrm>
            <a:off x="441432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60" name="PlaceHolder 4"/>
          <p:cNvSpPr>
            <a:spLocks noGrp="1"/>
          </p:cNvSpPr>
          <p:nvPr>
            <p:ph/>
          </p:nvPr>
        </p:nvSpPr>
        <p:spPr>
          <a:xfrm>
            <a:off x="791496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61" name="PlaceHolder 5"/>
          <p:cNvSpPr>
            <a:spLocks noGrp="1"/>
          </p:cNvSpPr>
          <p:nvPr>
            <p:ph/>
          </p:nvPr>
        </p:nvSpPr>
        <p:spPr>
          <a:xfrm>
            <a:off x="91368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62" name="PlaceHolder 6"/>
          <p:cNvSpPr>
            <a:spLocks noGrp="1"/>
          </p:cNvSpPr>
          <p:nvPr>
            <p:ph/>
          </p:nvPr>
        </p:nvSpPr>
        <p:spPr>
          <a:xfrm>
            <a:off x="441432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63" name="PlaceHolder 7"/>
          <p:cNvSpPr>
            <a:spLocks noGrp="1"/>
          </p:cNvSpPr>
          <p:nvPr>
            <p:ph/>
          </p:nvPr>
        </p:nvSpPr>
        <p:spPr>
          <a:xfrm>
            <a:off x="791496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9" name="PlaceHolder 8"/>
          <p:cNvSpPr>
            <a:spLocks noGrp="1"/>
          </p:cNvSpPr>
          <p:nvPr>
            <p:ph type="ftr" idx="11"/>
          </p:nvPr>
        </p:nvSpPr>
        <p:spPr/>
        <p:txBody>
          <a:bodyPr/>
          <a:p>
            <a:r>
              <a:t>Footer</a:t>
            </a:r>
          </a:p>
        </p:txBody>
      </p:sp>
      <p:sp>
        <p:nvSpPr>
          <p:cNvPr id="10" name="PlaceHolder 9"/>
          <p:cNvSpPr>
            <a:spLocks noGrp="1"/>
          </p:cNvSpPr>
          <p:nvPr>
            <p:ph type="sldNum" idx="12"/>
          </p:nvPr>
        </p:nvSpPr>
        <p:spPr/>
        <p:txBody>
          <a:bodyPr/>
          <a:p>
            <a:fld id="{97217FBA-DE0E-45A0-B4BB-8E6EFD951FDE}" type="slidenum">
              <a:t>&lt;#&gt;</a:t>
            </a:fld>
          </a:p>
        </p:txBody>
      </p:sp>
      <p:sp>
        <p:nvSpPr>
          <p:cNvPr id="11" name="PlaceHolder 10"/>
          <p:cNvSpPr>
            <a:spLocks noGrp="1"/>
          </p:cNvSpPr>
          <p:nvPr>
            <p:ph type="dt" idx="10"/>
          </p:nvPr>
        </p:nvSpPr>
        <p:spPr/>
        <p:txBody>
          <a:bodyPr/>
          <a:p>
            <a:r>
              <a:rPr lang="en-IN"/>
              <a:t/>
            </a: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2090D0CB-C094-4FD6-A0D5-C19BF5CDAEA0}" type="slidenum">
              <a:t>&lt;#&gt;</a:t>
            </a:fld>
          </a:p>
        </p:txBody>
      </p:sp>
      <p:sp>
        <p:nvSpPr>
          <p:cNvPr id="4" name="PlaceHolder 3"/>
          <p:cNvSpPr>
            <a:spLocks noGrp="1"/>
          </p:cNvSpPr>
          <p:nvPr>
            <p:ph type="dt" idx="1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08A25480-2CCD-4B2B-B7E9-9F42A372F152}"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0"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71" name="PlaceHolder 2"/>
          <p:cNvSpPr>
            <a:spLocks noGrp="1"/>
          </p:cNvSpPr>
          <p:nvPr>
            <p:ph type="subTitle"/>
          </p:nvPr>
        </p:nvSpPr>
        <p:spPr>
          <a:xfrm>
            <a:off x="913680" y="2095920"/>
            <a:ext cx="10353240" cy="36946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4"/>
          </p:nvPr>
        </p:nvSpPr>
        <p:spPr/>
        <p:txBody>
          <a:bodyPr/>
          <a:p>
            <a:r>
              <a:t>Footer</a:t>
            </a:r>
          </a:p>
        </p:txBody>
      </p:sp>
      <p:sp>
        <p:nvSpPr>
          <p:cNvPr id="5" name="PlaceHolder 4"/>
          <p:cNvSpPr>
            <a:spLocks noGrp="1"/>
          </p:cNvSpPr>
          <p:nvPr>
            <p:ph type="sldNum" idx="15"/>
          </p:nvPr>
        </p:nvSpPr>
        <p:spPr/>
        <p:txBody>
          <a:bodyPr/>
          <a:p>
            <a:fld id="{9F2B8925-6EDB-4AB0-9193-C3BBB71899D0}" type="slidenum">
              <a:t>&lt;#&gt;</a:t>
            </a:fld>
          </a:p>
        </p:txBody>
      </p:sp>
      <p:sp>
        <p:nvSpPr>
          <p:cNvPr id="6" name="PlaceHolder 5"/>
          <p:cNvSpPr>
            <a:spLocks noGrp="1"/>
          </p:cNvSpPr>
          <p:nvPr>
            <p:ph type="dt" idx="13"/>
          </p:nvPr>
        </p:nvSpPr>
        <p:spPr/>
        <p:txBody>
          <a:bodyPr/>
          <a:p>
            <a:r>
              <a:rPr lang="en-IN"/>
              <a:t/>
            </a: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73" name="PlaceHolder 2"/>
          <p:cNvSpPr>
            <a:spLocks noGrp="1"/>
          </p:cNvSpPr>
          <p:nvPr>
            <p:ph/>
          </p:nvPr>
        </p:nvSpPr>
        <p:spPr>
          <a:xfrm>
            <a:off x="913680" y="2095920"/>
            <a:ext cx="10353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4" name="PlaceHolder 3"/>
          <p:cNvSpPr>
            <a:spLocks noGrp="1"/>
          </p:cNvSpPr>
          <p:nvPr>
            <p:ph type="ftr" idx="14"/>
          </p:nvPr>
        </p:nvSpPr>
        <p:spPr/>
        <p:txBody>
          <a:bodyPr/>
          <a:p>
            <a:r>
              <a:t>Footer</a:t>
            </a:r>
          </a:p>
        </p:txBody>
      </p:sp>
      <p:sp>
        <p:nvSpPr>
          <p:cNvPr id="5" name="PlaceHolder 4"/>
          <p:cNvSpPr>
            <a:spLocks noGrp="1"/>
          </p:cNvSpPr>
          <p:nvPr>
            <p:ph type="sldNum" idx="15"/>
          </p:nvPr>
        </p:nvSpPr>
        <p:spPr/>
        <p:txBody>
          <a:bodyPr/>
          <a:p>
            <a:fld id="{3F618B70-D981-4044-96E8-05AEC213C384}" type="slidenum">
              <a:t>&lt;#&gt;</a:t>
            </a:fld>
          </a:p>
        </p:txBody>
      </p:sp>
      <p:sp>
        <p:nvSpPr>
          <p:cNvPr id="6" name="PlaceHolder 5"/>
          <p:cNvSpPr>
            <a:spLocks noGrp="1"/>
          </p:cNvSpPr>
          <p:nvPr>
            <p:ph type="dt" idx="13"/>
          </p:nvPr>
        </p:nvSpPr>
        <p:spPr/>
        <p:txBody>
          <a:bodyPr/>
          <a:p>
            <a:r>
              <a:rPr lang="en-IN"/>
              <a:t/>
            </a: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75"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76"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14"/>
          </p:nvPr>
        </p:nvSpPr>
        <p:spPr/>
        <p:txBody>
          <a:bodyPr/>
          <a:p>
            <a:r>
              <a:t>Footer</a:t>
            </a:r>
          </a:p>
        </p:txBody>
      </p:sp>
      <p:sp>
        <p:nvSpPr>
          <p:cNvPr id="6" name="PlaceHolder 5"/>
          <p:cNvSpPr>
            <a:spLocks noGrp="1"/>
          </p:cNvSpPr>
          <p:nvPr>
            <p:ph type="sldNum" idx="15"/>
          </p:nvPr>
        </p:nvSpPr>
        <p:spPr/>
        <p:txBody>
          <a:bodyPr/>
          <a:p>
            <a:fld id="{BB9181A5-6400-4FE5-AF11-6B0889839C70}" type="slidenum">
              <a:t>&lt;#&gt;</a:t>
            </a:fld>
          </a:p>
        </p:txBody>
      </p:sp>
      <p:sp>
        <p:nvSpPr>
          <p:cNvPr id="7" name="PlaceHolder 6"/>
          <p:cNvSpPr>
            <a:spLocks noGrp="1"/>
          </p:cNvSpPr>
          <p:nvPr>
            <p:ph type="dt" idx="13"/>
          </p:nvPr>
        </p:nvSpPr>
        <p:spPr/>
        <p:txBody>
          <a:bodyPr/>
          <a:p>
            <a:r>
              <a:rPr lang="en-IN"/>
              <a:t/>
            </a: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7"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3" name="PlaceHolder 2"/>
          <p:cNvSpPr>
            <a:spLocks noGrp="1"/>
          </p:cNvSpPr>
          <p:nvPr>
            <p:ph type="ftr" idx="14"/>
          </p:nvPr>
        </p:nvSpPr>
        <p:spPr/>
        <p:txBody>
          <a:bodyPr/>
          <a:p>
            <a:r>
              <a:t>Footer</a:t>
            </a:r>
          </a:p>
        </p:txBody>
      </p:sp>
      <p:sp>
        <p:nvSpPr>
          <p:cNvPr id="4" name="PlaceHolder 3"/>
          <p:cNvSpPr>
            <a:spLocks noGrp="1"/>
          </p:cNvSpPr>
          <p:nvPr>
            <p:ph type="sldNum" idx="15"/>
          </p:nvPr>
        </p:nvSpPr>
        <p:spPr/>
        <p:txBody>
          <a:bodyPr/>
          <a:p>
            <a:fld id="{E1131E3F-79A3-453B-BB57-8BDB3BB621F3}" type="slidenum">
              <a:t>&lt;#&gt;</a:t>
            </a:fld>
          </a:p>
        </p:txBody>
      </p:sp>
      <p:sp>
        <p:nvSpPr>
          <p:cNvPr id="5" name="PlaceHolder 4"/>
          <p:cNvSpPr>
            <a:spLocks noGrp="1"/>
          </p:cNvSpPr>
          <p:nvPr>
            <p:ph type="dt" idx="13"/>
          </p:nvPr>
        </p:nvSpPr>
        <p:spPr/>
        <p:txBody>
          <a:bodyPr/>
          <a:p>
            <a:r>
              <a:rPr lang="en-IN"/>
              <a:t/>
            </a: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8" name="PlaceHolder 1"/>
          <p:cNvSpPr>
            <a:spLocks noGrp="1"/>
          </p:cNvSpPr>
          <p:nvPr>
            <p:ph type="subTitle"/>
          </p:nvPr>
        </p:nvSpPr>
        <p:spPr>
          <a:xfrm>
            <a:off x="913680" y="609480"/>
            <a:ext cx="10353240" cy="614736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4"/>
          </p:nvPr>
        </p:nvSpPr>
        <p:spPr/>
        <p:txBody>
          <a:bodyPr/>
          <a:p>
            <a:r>
              <a:t>Footer</a:t>
            </a:r>
          </a:p>
        </p:txBody>
      </p:sp>
      <p:sp>
        <p:nvSpPr>
          <p:cNvPr id="4" name="PlaceHolder 3"/>
          <p:cNvSpPr>
            <a:spLocks noGrp="1"/>
          </p:cNvSpPr>
          <p:nvPr>
            <p:ph type="sldNum" idx="15"/>
          </p:nvPr>
        </p:nvSpPr>
        <p:spPr/>
        <p:txBody>
          <a:bodyPr/>
          <a:p>
            <a:fld id="{1DEA2C6B-4BF1-4556-8AC3-699C6D41E061}" type="slidenum">
              <a:t>&lt;#&gt;</a:t>
            </a:fld>
          </a:p>
        </p:txBody>
      </p:sp>
      <p:sp>
        <p:nvSpPr>
          <p:cNvPr id="5" name="PlaceHolder 4"/>
          <p:cNvSpPr>
            <a:spLocks noGrp="1"/>
          </p:cNvSpPr>
          <p:nvPr>
            <p:ph type="dt" idx="13"/>
          </p:nvPr>
        </p:nvSpPr>
        <p:spPr/>
        <p:txBody>
          <a:bodyPr/>
          <a:p>
            <a:r>
              <a:rPr lang="en-IN"/>
              <a:t/>
            </a: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80"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81"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82"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14"/>
          </p:nvPr>
        </p:nvSpPr>
        <p:spPr/>
        <p:txBody>
          <a:bodyPr/>
          <a:p>
            <a:r>
              <a:t>Footer</a:t>
            </a:r>
          </a:p>
        </p:txBody>
      </p:sp>
      <p:sp>
        <p:nvSpPr>
          <p:cNvPr id="7" name="PlaceHolder 6"/>
          <p:cNvSpPr>
            <a:spLocks noGrp="1"/>
          </p:cNvSpPr>
          <p:nvPr>
            <p:ph type="sldNum" idx="15"/>
          </p:nvPr>
        </p:nvSpPr>
        <p:spPr/>
        <p:txBody>
          <a:bodyPr/>
          <a:p>
            <a:fld id="{5637A9B1-1500-4830-B89C-BFE0F7582524}" type="slidenum">
              <a:t>&lt;#&gt;</a:t>
            </a:fld>
          </a:p>
        </p:txBody>
      </p:sp>
      <p:sp>
        <p:nvSpPr>
          <p:cNvPr id="8" name="PlaceHolder 7"/>
          <p:cNvSpPr>
            <a:spLocks noGrp="1"/>
          </p:cNvSpPr>
          <p:nvPr>
            <p:ph type="dt" idx="13"/>
          </p:nvPr>
        </p:nvSpPr>
        <p:spPr/>
        <p:txBody>
          <a:bodyPr/>
          <a:p>
            <a:r>
              <a:rPr lang="en-IN"/>
              <a:t/>
            </a: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84"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85"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86" name="PlaceHolder 4"/>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14"/>
          </p:nvPr>
        </p:nvSpPr>
        <p:spPr/>
        <p:txBody>
          <a:bodyPr/>
          <a:p>
            <a:r>
              <a:t>Footer</a:t>
            </a:r>
          </a:p>
        </p:txBody>
      </p:sp>
      <p:sp>
        <p:nvSpPr>
          <p:cNvPr id="7" name="PlaceHolder 6"/>
          <p:cNvSpPr>
            <a:spLocks noGrp="1"/>
          </p:cNvSpPr>
          <p:nvPr>
            <p:ph type="sldNum" idx="15"/>
          </p:nvPr>
        </p:nvSpPr>
        <p:spPr/>
        <p:txBody>
          <a:bodyPr/>
          <a:p>
            <a:fld id="{4A2C55B9-C19F-45DA-9E94-0E6431BB23DD}" type="slidenum">
              <a:t>&lt;#&gt;</a:t>
            </a:fld>
          </a:p>
        </p:txBody>
      </p:sp>
      <p:sp>
        <p:nvSpPr>
          <p:cNvPr id="8" name="PlaceHolder 7"/>
          <p:cNvSpPr>
            <a:spLocks noGrp="1"/>
          </p:cNvSpPr>
          <p:nvPr>
            <p:ph type="dt" idx="13"/>
          </p:nvPr>
        </p:nvSpPr>
        <p:spPr/>
        <p:txBody>
          <a:bodyPr/>
          <a:p>
            <a:r>
              <a:rPr lang="en-IN"/>
              <a:t/>
            </a: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88"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89"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90" name="PlaceHolder 4"/>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14"/>
          </p:nvPr>
        </p:nvSpPr>
        <p:spPr/>
        <p:txBody>
          <a:bodyPr/>
          <a:p>
            <a:r>
              <a:t>Footer</a:t>
            </a:r>
          </a:p>
        </p:txBody>
      </p:sp>
      <p:sp>
        <p:nvSpPr>
          <p:cNvPr id="7" name="PlaceHolder 6"/>
          <p:cNvSpPr>
            <a:spLocks noGrp="1"/>
          </p:cNvSpPr>
          <p:nvPr>
            <p:ph type="sldNum" idx="15"/>
          </p:nvPr>
        </p:nvSpPr>
        <p:spPr/>
        <p:txBody>
          <a:bodyPr/>
          <a:p>
            <a:fld id="{333D5831-3C1F-4107-AB79-89E4FF1EBAFA}" type="slidenum">
              <a:t>&lt;#&gt;</a:t>
            </a:fld>
          </a:p>
        </p:txBody>
      </p:sp>
      <p:sp>
        <p:nvSpPr>
          <p:cNvPr id="8" name="PlaceHolder 7"/>
          <p:cNvSpPr>
            <a:spLocks noGrp="1"/>
          </p:cNvSpPr>
          <p:nvPr>
            <p:ph type="dt" idx="13"/>
          </p:nvPr>
        </p:nvSpPr>
        <p:spPr/>
        <p:txBody>
          <a:bodyPr/>
          <a:p>
            <a:r>
              <a:rPr lang="en-IN"/>
              <a:t/>
            </a: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92" name="PlaceHolder 2"/>
          <p:cNvSpPr>
            <a:spLocks noGrp="1"/>
          </p:cNvSpPr>
          <p:nvPr>
            <p:ph/>
          </p:nvPr>
        </p:nvSpPr>
        <p:spPr>
          <a:xfrm>
            <a:off x="913680" y="209592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93" name="PlaceHolder 3"/>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5" name="PlaceHolder 4"/>
          <p:cNvSpPr>
            <a:spLocks noGrp="1"/>
          </p:cNvSpPr>
          <p:nvPr>
            <p:ph type="ftr" idx="14"/>
          </p:nvPr>
        </p:nvSpPr>
        <p:spPr/>
        <p:txBody>
          <a:bodyPr/>
          <a:p>
            <a:r>
              <a:t>Footer</a:t>
            </a:r>
          </a:p>
        </p:txBody>
      </p:sp>
      <p:sp>
        <p:nvSpPr>
          <p:cNvPr id="6" name="PlaceHolder 5"/>
          <p:cNvSpPr>
            <a:spLocks noGrp="1"/>
          </p:cNvSpPr>
          <p:nvPr>
            <p:ph type="sldNum" idx="15"/>
          </p:nvPr>
        </p:nvSpPr>
        <p:spPr/>
        <p:txBody>
          <a:bodyPr/>
          <a:p>
            <a:fld id="{E9F9A63E-4F1D-4D0A-810E-76DA6E4CC064}" type="slidenum">
              <a:t>&lt;#&gt;</a:t>
            </a:fld>
          </a:p>
        </p:txBody>
      </p:sp>
      <p:sp>
        <p:nvSpPr>
          <p:cNvPr id="7" name="PlaceHolder 6"/>
          <p:cNvSpPr>
            <a:spLocks noGrp="1"/>
          </p:cNvSpPr>
          <p:nvPr>
            <p:ph type="dt" idx="13"/>
          </p:nvPr>
        </p:nvSpPr>
        <p:spPr/>
        <p:txBody>
          <a:bodyPr/>
          <a:p>
            <a:r>
              <a:rPr lang="en-IN"/>
              <a:t/>
            </a: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95"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96"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97"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98" name="PlaceHolder 5"/>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7" name="PlaceHolder 6"/>
          <p:cNvSpPr>
            <a:spLocks noGrp="1"/>
          </p:cNvSpPr>
          <p:nvPr>
            <p:ph type="ftr" idx="14"/>
          </p:nvPr>
        </p:nvSpPr>
        <p:spPr/>
        <p:txBody>
          <a:bodyPr/>
          <a:p>
            <a:r>
              <a:t>Footer</a:t>
            </a:r>
          </a:p>
        </p:txBody>
      </p:sp>
      <p:sp>
        <p:nvSpPr>
          <p:cNvPr id="8" name="PlaceHolder 7"/>
          <p:cNvSpPr>
            <a:spLocks noGrp="1"/>
          </p:cNvSpPr>
          <p:nvPr>
            <p:ph type="sldNum" idx="15"/>
          </p:nvPr>
        </p:nvSpPr>
        <p:spPr/>
        <p:txBody>
          <a:bodyPr/>
          <a:p>
            <a:fld id="{3A58B33C-D3FD-4AED-B89F-8F3A04853122}" type="slidenum">
              <a:t>&lt;#&gt;</a:t>
            </a:fld>
          </a:p>
        </p:txBody>
      </p:sp>
      <p:sp>
        <p:nvSpPr>
          <p:cNvPr id="9" name="PlaceHolder 8"/>
          <p:cNvSpPr>
            <a:spLocks noGrp="1"/>
          </p:cNvSpPr>
          <p:nvPr>
            <p:ph type="dt" idx="1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3680" y="609480"/>
            <a:ext cx="10353240" cy="614736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B780748B-5B78-48E7-9139-D0D040F134FE}"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200" name="PlaceHolder 2"/>
          <p:cNvSpPr>
            <a:spLocks noGrp="1"/>
          </p:cNvSpPr>
          <p:nvPr>
            <p:ph/>
          </p:nvPr>
        </p:nvSpPr>
        <p:spPr>
          <a:xfrm>
            <a:off x="91368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01" name="PlaceHolder 3"/>
          <p:cNvSpPr>
            <a:spLocks noGrp="1"/>
          </p:cNvSpPr>
          <p:nvPr>
            <p:ph/>
          </p:nvPr>
        </p:nvSpPr>
        <p:spPr>
          <a:xfrm>
            <a:off x="441432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02" name="PlaceHolder 4"/>
          <p:cNvSpPr>
            <a:spLocks noGrp="1"/>
          </p:cNvSpPr>
          <p:nvPr>
            <p:ph/>
          </p:nvPr>
        </p:nvSpPr>
        <p:spPr>
          <a:xfrm>
            <a:off x="7914960" y="209592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03" name="PlaceHolder 5"/>
          <p:cNvSpPr>
            <a:spLocks noGrp="1"/>
          </p:cNvSpPr>
          <p:nvPr>
            <p:ph/>
          </p:nvPr>
        </p:nvSpPr>
        <p:spPr>
          <a:xfrm>
            <a:off x="91368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04" name="PlaceHolder 6"/>
          <p:cNvSpPr>
            <a:spLocks noGrp="1"/>
          </p:cNvSpPr>
          <p:nvPr>
            <p:ph/>
          </p:nvPr>
        </p:nvSpPr>
        <p:spPr>
          <a:xfrm>
            <a:off x="441432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05" name="PlaceHolder 7"/>
          <p:cNvSpPr>
            <a:spLocks noGrp="1"/>
          </p:cNvSpPr>
          <p:nvPr>
            <p:ph/>
          </p:nvPr>
        </p:nvSpPr>
        <p:spPr>
          <a:xfrm>
            <a:off x="7914960" y="4025880"/>
            <a:ext cx="333360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9" name="PlaceHolder 8"/>
          <p:cNvSpPr>
            <a:spLocks noGrp="1"/>
          </p:cNvSpPr>
          <p:nvPr>
            <p:ph type="ftr" idx="14"/>
          </p:nvPr>
        </p:nvSpPr>
        <p:spPr/>
        <p:txBody>
          <a:bodyPr/>
          <a:p>
            <a:r>
              <a:t>Footer</a:t>
            </a:r>
          </a:p>
        </p:txBody>
      </p:sp>
      <p:sp>
        <p:nvSpPr>
          <p:cNvPr id="10" name="PlaceHolder 9"/>
          <p:cNvSpPr>
            <a:spLocks noGrp="1"/>
          </p:cNvSpPr>
          <p:nvPr>
            <p:ph type="sldNum" idx="15"/>
          </p:nvPr>
        </p:nvSpPr>
        <p:spPr/>
        <p:txBody>
          <a:bodyPr/>
          <a:p>
            <a:fld id="{91F52E69-43F9-4F43-9A2D-709E5DCD3FB6}" type="slidenum">
              <a:t>&lt;#&gt;</a:t>
            </a:fld>
          </a:p>
        </p:txBody>
      </p:sp>
      <p:sp>
        <p:nvSpPr>
          <p:cNvPr id="11" name="PlaceHolder 10"/>
          <p:cNvSpPr>
            <a:spLocks noGrp="1"/>
          </p:cNvSpPr>
          <p:nvPr>
            <p:ph type="dt" idx="1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5"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6" name="PlaceHolder 3"/>
          <p:cNvSpPr>
            <a:spLocks noGrp="1"/>
          </p:cNvSpPr>
          <p:nvPr>
            <p:ph/>
          </p:nvPr>
        </p:nvSpPr>
        <p:spPr>
          <a:xfrm>
            <a:off x="621900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17" name="PlaceHolder 4"/>
          <p:cNvSpPr>
            <a:spLocks noGrp="1"/>
          </p:cNvSpPr>
          <p:nvPr>
            <p:ph/>
          </p:nvPr>
        </p:nvSpPr>
        <p:spPr>
          <a:xfrm>
            <a:off x="91368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FAC3E7DE-2243-4303-87E5-3F9555A0E747}"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19" name="PlaceHolder 2"/>
          <p:cNvSpPr>
            <a:spLocks noGrp="1"/>
          </p:cNvSpPr>
          <p:nvPr>
            <p:ph/>
          </p:nvPr>
        </p:nvSpPr>
        <p:spPr>
          <a:xfrm>
            <a:off x="913680" y="2095920"/>
            <a:ext cx="5052240" cy="369468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0"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1" name="PlaceHolder 4"/>
          <p:cNvSpPr>
            <a:spLocks noGrp="1"/>
          </p:cNvSpPr>
          <p:nvPr>
            <p:ph/>
          </p:nvPr>
        </p:nvSpPr>
        <p:spPr>
          <a:xfrm>
            <a:off x="6219000" y="402588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8546F341-2DB9-419C-AAFA-3A4EF725685F}"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3680" y="609480"/>
            <a:ext cx="10353240" cy="1325880"/>
          </a:xfrm>
          <a:prstGeom prst="rect">
            <a:avLst/>
          </a:prstGeom>
          <a:noFill/>
          <a:ln w="0">
            <a:noFill/>
          </a:ln>
        </p:spPr>
        <p:txBody>
          <a:bodyPr lIns="0" rIns="0" tIns="0" bIns="0" anchor="ctr">
            <a:noAutofit/>
          </a:bodyPr>
          <a:p>
            <a:endParaRPr b="0" lang="en-US" sz="1800" spc="-1" strike="noStrike">
              <a:solidFill>
                <a:srgbClr val="ffffff"/>
              </a:solidFill>
              <a:latin typeface="Rockwell"/>
            </a:endParaRPr>
          </a:p>
        </p:txBody>
      </p:sp>
      <p:sp>
        <p:nvSpPr>
          <p:cNvPr id="23" name="PlaceHolder 2"/>
          <p:cNvSpPr>
            <a:spLocks noGrp="1"/>
          </p:cNvSpPr>
          <p:nvPr>
            <p:ph/>
          </p:nvPr>
        </p:nvSpPr>
        <p:spPr>
          <a:xfrm>
            <a:off x="91368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4" name="PlaceHolder 3"/>
          <p:cNvSpPr>
            <a:spLocks noGrp="1"/>
          </p:cNvSpPr>
          <p:nvPr>
            <p:ph/>
          </p:nvPr>
        </p:nvSpPr>
        <p:spPr>
          <a:xfrm>
            <a:off x="6219000" y="2095920"/>
            <a:ext cx="5052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25" name="PlaceHolder 4"/>
          <p:cNvSpPr>
            <a:spLocks noGrp="1"/>
          </p:cNvSpPr>
          <p:nvPr>
            <p:ph/>
          </p:nvPr>
        </p:nvSpPr>
        <p:spPr>
          <a:xfrm>
            <a:off x="913680" y="4025880"/>
            <a:ext cx="10353240" cy="1762200"/>
          </a:xfrm>
          <a:prstGeom prst="rect">
            <a:avLst/>
          </a:prstGeom>
          <a:noFill/>
          <a:ln w="0">
            <a:noFill/>
          </a:ln>
        </p:spPr>
        <p:txBody>
          <a:bodyPr lIns="0" rIns="0" tIns="0" bIns="0" anchor="t">
            <a:normAutofit/>
          </a:bodyPr>
          <a:p>
            <a:pPr>
              <a:lnSpc>
                <a:spcPct val="120000"/>
              </a:lnSpc>
              <a:spcBef>
                <a:spcPts val="1417"/>
              </a:spcBef>
              <a:buNone/>
            </a:pPr>
            <a:endParaRPr b="0" lang="en-US" sz="2000" spc="-1" strike="noStrike">
              <a:solidFill>
                <a:srgbClr val="ffffff"/>
              </a:solidFill>
              <a:latin typeface="Rockwel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80709D42-E535-409A-B00F-C0B2D2D24542}" type="slidenum">
              <a:t>&lt;#&gt;</a:t>
            </a:fld>
          </a:p>
        </p:txBody>
      </p:sp>
      <p:sp>
        <p:nvSpPr>
          <p:cNvPr id="8" name="PlaceHolder 7"/>
          <p:cNvSpPr>
            <a:spLocks noGrp="1"/>
          </p:cNvSpPr>
          <p:nvPr>
            <p:ph type="dt" idx="1"/>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95160" y="1122480"/>
            <a:ext cx="9001080" cy="2387160"/>
          </a:xfrm>
          <a:prstGeom prst="rect">
            <a:avLst/>
          </a:prstGeom>
          <a:noFill/>
          <a:ln w="0">
            <a:noFill/>
          </a:ln>
        </p:spPr>
        <p:txBody>
          <a:bodyPr anchor="b">
            <a:normAutofit/>
          </a:bodyPr>
          <a:p>
            <a:pPr algn="ctr">
              <a:lnSpc>
                <a:spcPct val="90000"/>
              </a:lnSpc>
              <a:buNone/>
            </a:pPr>
            <a:r>
              <a:rPr b="1" lang="en-US" sz="4800" spc="-1" strike="noStrike" cap="all">
                <a:solidFill>
                  <a:srgbClr val="ffffff"/>
                </a:solidFill>
                <a:latin typeface="Bookman Old Style"/>
              </a:rPr>
              <a:t>Click to edit Master title style</a:t>
            </a:r>
            <a:endParaRPr b="0" lang="en-US" sz="4800" spc="-1" strike="noStrike">
              <a:solidFill>
                <a:srgbClr val="ffffff"/>
              </a:solidFill>
              <a:latin typeface="Rockwell"/>
            </a:endParaRPr>
          </a:p>
        </p:txBody>
      </p:sp>
      <p:sp>
        <p:nvSpPr>
          <p:cNvPr id="1" name="PlaceHolder 2"/>
          <p:cNvSpPr>
            <a:spLocks noGrp="1"/>
          </p:cNvSpPr>
          <p:nvPr>
            <p:ph type="dt" idx="1"/>
          </p:nvPr>
        </p:nvSpPr>
        <p:spPr>
          <a:xfrm>
            <a:off x="7678800" y="5883120"/>
            <a:ext cx="274284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r>
              <a:rPr b="0" lang="en-US" sz="1000" spc="-1" strike="noStrike">
                <a:solidFill>
                  <a:srgbClr val="ffffff"/>
                </a:solidFill>
                <a:latin typeface="Rockwell"/>
              </a:rPr>
              <a:t>&lt;date/time&gt;</a:t>
            </a:r>
            <a:endParaRPr b="0" lang="en-IN" sz="1000" spc="-1" strike="noStrike">
              <a:latin typeface="Times New Roman"/>
            </a:endParaRPr>
          </a:p>
        </p:txBody>
      </p:sp>
      <p:sp>
        <p:nvSpPr>
          <p:cNvPr id="2" name="PlaceHolder 3"/>
          <p:cNvSpPr>
            <a:spLocks noGrp="1"/>
          </p:cNvSpPr>
          <p:nvPr>
            <p:ph type="ftr" idx="2"/>
          </p:nvPr>
        </p:nvSpPr>
        <p:spPr>
          <a:xfrm>
            <a:off x="913680" y="5883120"/>
            <a:ext cx="6672600" cy="364680"/>
          </a:xfrm>
          <a:prstGeom prst="rect">
            <a:avLst/>
          </a:prstGeom>
          <a:noFill/>
          <a:ln w="0">
            <a:noFill/>
          </a:ln>
        </p:spPr>
        <p:txBody>
          <a:bodyPr anchor="ctr">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3" name="PlaceHolder 4"/>
          <p:cNvSpPr>
            <a:spLocks noGrp="1"/>
          </p:cNvSpPr>
          <p:nvPr>
            <p:ph type="sldNum" idx="3"/>
          </p:nvPr>
        </p:nvSpPr>
        <p:spPr>
          <a:xfrm>
            <a:off x="10514160" y="5883120"/>
            <a:ext cx="75312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fld id="{91D921D4-1CCA-4C4B-827C-50AA46B22D03}" type="slidenum">
              <a:rPr b="0" lang="en-US" sz="1000" spc="-1" strike="noStrike">
                <a:solidFill>
                  <a:srgbClr val="ffffff"/>
                </a:solidFill>
                <a:latin typeface="Rockwell"/>
              </a:rPr>
              <a:t>&lt;number&gt;</a:t>
            </a:fld>
            <a:endParaRPr b="0" lang="en-IN" sz="10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120000"/>
              </a:lnSpc>
              <a:spcBef>
                <a:spcPts val="1417"/>
              </a:spcBef>
              <a:buClr>
                <a:srgbClr val="ffffff"/>
              </a:buClr>
              <a:buSzPct val="45000"/>
              <a:buFont typeface="Wingdings" charset="2"/>
              <a:buChar char=""/>
            </a:pPr>
            <a:r>
              <a:rPr b="0" lang="en-US" sz="2000" spc="-1" strike="noStrike">
                <a:solidFill>
                  <a:srgbClr val="ffffff"/>
                </a:solidFill>
                <a:latin typeface="Rockwell"/>
              </a:rPr>
              <a:t>Click to edit the outline text format</a:t>
            </a:r>
            <a:endParaRPr b="0" lang="en-US" sz="2000" spc="-1" strike="noStrike">
              <a:solidFill>
                <a:srgbClr val="ffffff"/>
              </a:solidFill>
              <a:latin typeface="Rockwell"/>
            </a:endParaRPr>
          </a:p>
          <a:p>
            <a:pPr lvl="1" marL="864000" indent="-324000">
              <a:lnSpc>
                <a:spcPct val="120000"/>
              </a:lnSpc>
              <a:spcBef>
                <a:spcPts val="1134"/>
              </a:spcBef>
              <a:buClr>
                <a:srgbClr val="ffffff"/>
              </a:buClr>
              <a:buSzPct val="75000"/>
              <a:buFont typeface="Symbol" charset="2"/>
              <a:buChar char=""/>
            </a:pPr>
            <a:r>
              <a:rPr b="0" lang="en-US" sz="1600" spc="-1" strike="noStrike">
                <a:solidFill>
                  <a:srgbClr val="ffffff"/>
                </a:solidFill>
                <a:latin typeface="Rockwell"/>
              </a:rPr>
              <a:t>Second Outline Level</a:t>
            </a:r>
            <a:endParaRPr b="0" lang="en-US" sz="1600" spc="-1" strike="noStrike">
              <a:solidFill>
                <a:srgbClr val="ffffff"/>
              </a:solidFill>
              <a:latin typeface="Rockwell"/>
            </a:endParaRPr>
          </a:p>
          <a:p>
            <a:pPr lvl="2" marL="1296000" indent="-288000">
              <a:lnSpc>
                <a:spcPct val="120000"/>
              </a:lnSpc>
              <a:spcBef>
                <a:spcPts val="850"/>
              </a:spcBef>
              <a:buClr>
                <a:srgbClr val="ffffff"/>
              </a:buClr>
              <a:buSzPct val="45000"/>
              <a:buFont typeface="Wingdings" charset="2"/>
              <a:buChar char=""/>
            </a:pPr>
            <a:r>
              <a:rPr b="0" lang="en-US" sz="1400" spc="-1" strike="noStrike">
                <a:solidFill>
                  <a:srgbClr val="ffffff"/>
                </a:solidFill>
                <a:latin typeface="Rockwell"/>
              </a:rPr>
              <a:t>Third Outline Level</a:t>
            </a:r>
            <a:endParaRPr b="0" lang="en-US" sz="1400" spc="-1" strike="noStrike">
              <a:solidFill>
                <a:srgbClr val="ffffff"/>
              </a:solidFill>
              <a:latin typeface="Rockwell"/>
            </a:endParaRPr>
          </a:p>
          <a:p>
            <a:pPr lvl="3" marL="1728000" indent="-216000">
              <a:lnSpc>
                <a:spcPct val="120000"/>
              </a:lnSpc>
              <a:spcBef>
                <a:spcPts val="567"/>
              </a:spcBef>
              <a:buClr>
                <a:srgbClr val="ffffff"/>
              </a:buClr>
              <a:buSzPct val="75000"/>
              <a:buFont typeface="Symbol" charset="2"/>
              <a:buChar char=""/>
            </a:pPr>
            <a:r>
              <a:rPr b="0" lang="en-US" sz="1200" spc="-1" strike="noStrike">
                <a:solidFill>
                  <a:srgbClr val="ffffff"/>
                </a:solidFill>
                <a:latin typeface="Rockwell"/>
              </a:rPr>
              <a:t>Fourth Outline Level</a:t>
            </a:r>
            <a:endParaRPr b="0" lang="en-US" sz="1200" spc="-1" strike="noStrike">
              <a:solidFill>
                <a:srgbClr val="ffffff"/>
              </a:solidFill>
              <a:latin typeface="Rockwell"/>
            </a:endParaRPr>
          </a:p>
          <a:p>
            <a:pPr lvl="4" marL="2160000" indent="-216000">
              <a:lnSpc>
                <a:spcPct val="120000"/>
              </a:lnSpc>
              <a:spcBef>
                <a:spcPts val="283"/>
              </a:spcBef>
              <a:buClr>
                <a:srgbClr val="ffffff"/>
              </a:buClr>
              <a:buSzPct val="45000"/>
              <a:buFont typeface="Wingdings" charset="2"/>
              <a:buChar char=""/>
            </a:pPr>
            <a:r>
              <a:rPr b="0" lang="en-US" sz="2000" spc="-1" strike="noStrike">
                <a:solidFill>
                  <a:srgbClr val="ffffff"/>
                </a:solidFill>
                <a:latin typeface="Rockwell"/>
              </a:rPr>
              <a:t>Fifth Outline Level</a:t>
            </a:r>
            <a:endParaRPr b="0" lang="en-US" sz="2000" spc="-1" strike="noStrike">
              <a:solidFill>
                <a:srgbClr val="ffffff"/>
              </a:solidFill>
              <a:latin typeface="Rockwell"/>
            </a:endParaRPr>
          </a:p>
          <a:p>
            <a:pPr lvl="5" marL="2592000" indent="-216000">
              <a:lnSpc>
                <a:spcPct val="120000"/>
              </a:lnSpc>
              <a:spcBef>
                <a:spcPts val="283"/>
              </a:spcBef>
              <a:buClr>
                <a:srgbClr val="ffffff"/>
              </a:buClr>
              <a:buSzPct val="45000"/>
              <a:buFont typeface="Wingdings" charset="2"/>
              <a:buChar char=""/>
            </a:pPr>
            <a:r>
              <a:rPr b="0" lang="en-US" sz="2000" spc="-1" strike="noStrike">
                <a:solidFill>
                  <a:srgbClr val="ffffff"/>
                </a:solidFill>
                <a:latin typeface="Rockwell"/>
              </a:rPr>
              <a:t>Sixth Outline Level</a:t>
            </a:r>
            <a:endParaRPr b="0" lang="en-US" sz="2000" spc="-1" strike="noStrike">
              <a:solidFill>
                <a:srgbClr val="ffffff"/>
              </a:solidFill>
              <a:latin typeface="Rockwell"/>
            </a:endParaRPr>
          </a:p>
          <a:p>
            <a:pPr lvl="6" marL="3024000" indent="-216000">
              <a:lnSpc>
                <a:spcPct val="120000"/>
              </a:lnSpc>
              <a:spcBef>
                <a:spcPts val="283"/>
              </a:spcBef>
              <a:buClr>
                <a:srgbClr val="ffffff"/>
              </a:buClr>
              <a:buSzPct val="45000"/>
              <a:buFont typeface="Wingdings" charset="2"/>
              <a:buChar char=""/>
            </a:pPr>
            <a:r>
              <a:rPr b="0" lang="en-US" sz="2000" spc="-1" strike="noStrike">
                <a:solidFill>
                  <a:srgbClr val="ffffff"/>
                </a:solidFill>
                <a:latin typeface="Rockwell"/>
              </a:rPr>
              <a:t>Seventh Outline Level</a:t>
            </a:r>
            <a:endParaRPr b="0" lang="en-US" sz="2000" spc="-1" strike="noStrike">
              <a:solidFill>
                <a:srgbClr val="ffffff"/>
              </a:solidFill>
              <a:latin typeface="Rockwel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13680" y="609480"/>
            <a:ext cx="10353240" cy="1325880"/>
          </a:xfrm>
          <a:prstGeom prst="rect">
            <a:avLst/>
          </a:prstGeom>
          <a:noFill/>
          <a:ln w="0">
            <a:noFill/>
          </a:ln>
        </p:spPr>
        <p:txBody>
          <a:bodyPr anchor="ctr">
            <a:noAutofit/>
          </a:bodyPr>
          <a:p>
            <a:pPr algn="ctr">
              <a:lnSpc>
                <a:spcPct val="90000"/>
              </a:lnSpc>
              <a:buNone/>
            </a:pPr>
            <a:r>
              <a:rPr b="1" lang="en-US" sz="3400" spc="-1" strike="noStrike" cap="all">
                <a:solidFill>
                  <a:srgbClr val="ffffff"/>
                </a:solidFill>
                <a:latin typeface="Bookman Old Style"/>
              </a:rPr>
              <a:t>Click to edit Master title style</a:t>
            </a:r>
            <a:endParaRPr b="0" lang="en-US" sz="3400" spc="-1" strike="noStrike">
              <a:solidFill>
                <a:srgbClr val="ffffff"/>
              </a:solidFill>
              <a:latin typeface="Rockwell"/>
            </a:endParaRPr>
          </a:p>
        </p:txBody>
      </p:sp>
      <p:sp>
        <p:nvSpPr>
          <p:cNvPr id="42" name="PlaceHolder 2"/>
          <p:cNvSpPr>
            <a:spLocks noGrp="1"/>
          </p:cNvSpPr>
          <p:nvPr>
            <p:ph type="body"/>
          </p:nvPr>
        </p:nvSpPr>
        <p:spPr>
          <a:xfrm>
            <a:off x="913680" y="2095920"/>
            <a:ext cx="10353240" cy="3694680"/>
          </a:xfrm>
          <a:prstGeom prst="rect">
            <a:avLst/>
          </a:prstGeom>
          <a:noFill/>
          <a:ln w="0">
            <a:noFill/>
          </a:ln>
        </p:spPr>
        <p:txBody>
          <a:bodyPr anchor="t">
            <a:noAutofit/>
          </a:bodyPr>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Click to edit Master text styles</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Second level</a:t>
            </a:r>
            <a:endParaRPr b="0" lang="en-US" sz="1800" spc="-1" strike="noStrike">
              <a:solidFill>
                <a:srgbClr val="ffffff"/>
              </a:solidFill>
              <a:latin typeface="Rockwell"/>
            </a:endParaRPr>
          </a:p>
          <a:p>
            <a:pPr lvl="2" marL="1143000" indent="-228600">
              <a:lnSpc>
                <a:spcPct val="120000"/>
              </a:lnSpc>
              <a:spcBef>
                <a:spcPts val="499"/>
              </a:spcBef>
              <a:buClr>
                <a:srgbClr val="ffffff"/>
              </a:buClr>
              <a:buFont typeface="Arial"/>
              <a:buChar char="•"/>
            </a:pPr>
            <a:r>
              <a:rPr b="0" lang="en-US" sz="1600" spc="-1" strike="noStrike">
                <a:solidFill>
                  <a:srgbClr val="ffffff"/>
                </a:solidFill>
                <a:latin typeface="Rockwell"/>
              </a:rPr>
              <a:t>Third level</a:t>
            </a:r>
            <a:endParaRPr b="0" lang="en-US" sz="1600" spc="-1" strike="noStrike">
              <a:solidFill>
                <a:srgbClr val="ffffff"/>
              </a:solidFill>
              <a:latin typeface="Rockwell"/>
            </a:endParaRPr>
          </a:p>
          <a:p>
            <a:pPr lvl="3" marL="1600200" indent="-228600">
              <a:lnSpc>
                <a:spcPct val="120000"/>
              </a:lnSpc>
              <a:spcBef>
                <a:spcPts val="499"/>
              </a:spcBef>
              <a:buClr>
                <a:srgbClr val="ffffff"/>
              </a:buClr>
              <a:buFont typeface="Arial"/>
              <a:buChar char="•"/>
            </a:pPr>
            <a:r>
              <a:rPr b="0" lang="en-US" sz="1400" spc="-1" strike="noStrike">
                <a:solidFill>
                  <a:srgbClr val="ffffff"/>
                </a:solidFill>
                <a:latin typeface="Rockwell"/>
              </a:rPr>
              <a:t>Fourth level</a:t>
            </a:r>
            <a:endParaRPr b="0" lang="en-US" sz="1400" spc="-1" strike="noStrike">
              <a:solidFill>
                <a:srgbClr val="ffffff"/>
              </a:solidFill>
              <a:latin typeface="Rockwell"/>
            </a:endParaRPr>
          </a:p>
          <a:p>
            <a:pPr lvl="4" marL="2057400" indent="-228600">
              <a:lnSpc>
                <a:spcPct val="120000"/>
              </a:lnSpc>
              <a:spcBef>
                <a:spcPts val="499"/>
              </a:spcBef>
              <a:buClr>
                <a:srgbClr val="ffffff"/>
              </a:buClr>
              <a:buFont typeface="Arial"/>
              <a:buChar char="•"/>
            </a:pPr>
            <a:r>
              <a:rPr b="0" lang="en-US" sz="1200" spc="-1" strike="noStrike">
                <a:solidFill>
                  <a:srgbClr val="ffffff"/>
                </a:solidFill>
                <a:latin typeface="Rockwell"/>
              </a:rPr>
              <a:t>Fifth level</a:t>
            </a:r>
            <a:endParaRPr b="0" lang="en-US" sz="1200" spc="-1" strike="noStrike">
              <a:solidFill>
                <a:srgbClr val="ffffff"/>
              </a:solidFill>
              <a:latin typeface="Rockwell"/>
            </a:endParaRPr>
          </a:p>
        </p:txBody>
      </p:sp>
      <p:sp>
        <p:nvSpPr>
          <p:cNvPr id="43" name="PlaceHolder 3"/>
          <p:cNvSpPr>
            <a:spLocks noGrp="1"/>
          </p:cNvSpPr>
          <p:nvPr>
            <p:ph type="dt" idx="4"/>
          </p:nvPr>
        </p:nvSpPr>
        <p:spPr>
          <a:xfrm>
            <a:off x="7678800" y="5883120"/>
            <a:ext cx="274284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r>
              <a:rPr b="0" lang="en-US" sz="1000" spc="-1" strike="noStrike">
                <a:solidFill>
                  <a:srgbClr val="ffffff"/>
                </a:solidFill>
                <a:latin typeface="Rockwell"/>
              </a:rPr>
              <a:t>&lt;date/time&gt;</a:t>
            </a:r>
            <a:endParaRPr b="0" lang="en-IN" sz="1000" spc="-1" strike="noStrike">
              <a:latin typeface="Times New Roman"/>
            </a:endParaRPr>
          </a:p>
        </p:txBody>
      </p:sp>
      <p:sp>
        <p:nvSpPr>
          <p:cNvPr id="44" name="PlaceHolder 4"/>
          <p:cNvSpPr>
            <a:spLocks noGrp="1"/>
          </p:cNvSpPr>
          <p:nvPr>
            <p:ph type="ftr" idx="5"/>
          </p:nvPr>
        </p:nvSpPr>
        <p:spPr>
          <a:xfrm>
            <a:off x="913680" y="5883120"/>
            <a:ext cx="6672600" cy="364680"/>
          </a:xfrm>
          <a:prstGeom prst="rect">
            <a:avLst/>
          </a:prstGeom>
          <a:noFill/>
          <a:ln w="0">
            <a:noFill/>
          </a:ln>
        </p:spPr>
        <p:txBody>
          <a:bodyPr anchor="ctr">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45" name="PlaceHolder 5"/>
          <p:cNvSpPr>
            <a:spLocks noGrp="1"/>
          </p:cNvSpPr>
          <p:nvPr>
            <p:ph type="sldNum" idx="6"/>
          </p:nvPr>
        </p:nvSpPr>
        <p:spPr>
          <a:xfrm>
            <a:off x="10514160" y="5883120"/>
            <a:ext cx="75312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fld id="{3BB1EA7D-C7C1-4C3F-BCF5-2B65AB838BD7}" type="slidenum">
              <a:rPr b="0" lang="en-US" sz="1000" spc="-1" strike="noStrike">
                <a:solidFill>
                  <a:srgbClr val="ffffff"/>
                </a:solidFill>
                <a:latin typeface="Rockwell"/>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82" name="PlaceHolder 1"/>
          <p:cNvSpPr>
            <a:spLocks noGrp="1"/>
          </p:cNvSpPr>
          <p:nvPr>
            <p:ph type="dt" idx="7"/>
          </p:nvPr>
        </p:nvSpPr>
        <p:spPr>
          <a:xfrm>
            <a:off x="7678800" y="5883120"/>
            <a:ext cx="274284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r>
              <a:rPr b="0" lang="en-US" sz="1000" spc="-1" strike="noStrike">
                <a:solidFill>
                  <a:srgbClr val="ffffff"/>
                </a:solidFill>
                <a:latin typeface="Rockwell"/>
              </a:rPr>
              <a:t>&lt;date/time&gt;</a:t>
            </a:r>
            <a:endParaRPr b="0" lang="en-IN" sz="1000" spc="-1" strike="noStrike">
              <a:latin typeface="Times New Roman"/>
            </a:endParaRPr>
          </a:p>
        </p:txBody>
      </p:sp>
      <p:sp>
        <p:nvSpPr>
          <p:cNvPr id="83" name="PlaceHolder 2"/>
          <p:cNvSpPr>
            <a:spLocks noGrp="1"/>
          </p:cNvSpPr>
          <p:nvPr>
            <p:ph type="ftr" idx="8"/>
          </p:nvPr>
        </p:nvSpPr>
        <p:spPr>
          <a:xfrm>
            <a:off x="913680" y="5883120"/>
            <a:ext cx="6672600" cy="364680"/>
          </a:xfrm>
          <a:prstGeom prst="rect">
            <a:avLst/>
          </a:prstGeom>
          <a:noFill/>
          <a:ln w="0">
            <a:noFill/>
          </a:ln>
        </p:spPr>
        <p:txBody>
          <a:bodyPr anchor="ctr">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84" name="PlaceHolder 3"/>
          <p:cNvSpPr>
            <a:spLocks noGrp="1"/>
          </p:cNvSpPr>
          <p:nvPr>
            <p:ph type="sldNum" idx="9"/>
          </p:nvPr>
        </p:nvSpPr>
        <p:spPr>
          <a:xfrm>
            <a:off x="10514160" y="5883120"/>
            <a:ext cx="75312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fld id="{EFD75CF9-128C-4B07-9C41-50915B72E73F}" type="slidenum">
              <a:rPr b="0" lang="en-US" sz="1000" spc="-1" strike="noStrike">
                <a:solidFill>
                  <a:srgbClr val="ffffff"/>
                </a:solidFill>
                <a:latin typeface="Rockwell"/>
              </a:rPr>
              <a:t>&lt;number&gt;</a:t>
            </a:fld>
            <a:endParaRPr b="0" lang="en-IN" sz="1000" spc="-1" strike="noStrike">
              <a:latin typeface="Times New Roman"/>
            </a:endParaRPr>
          </a:p>
        </p:txBody>
      </p:sp>
      <p:sp>
        <p:nvSpPr>
          <p:cNvPr id="85"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ffffff"/>
                </a:solidFill>
                <a:latin typeface="Rockwell"/>
              </a:rPr>
              <a:t>Click to edit the title text format</a:t>
            </a:r>
            <a:endParaRPr b="0" lang="en-US" sz="1800" spc="-1" strike="noStrike">
              <a:solidFill>
                <a:srgbClr val="ffffff"/>
              </a:solidFill>
              <a:latin typeface="Rockwell"/>
            </a:endParaRPr>
          </a:p>
        </p:txBody>
      </p:sp>
      <p:sp>
        <p:nvSpPr>
          <p:cNvPr id="86"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120000"/>
              </a:lnSpc>
              <a:spcBef>
                <a:spcPts val="1417"/>
              </a:spcBef>
              <a:buClr>
                <a:srgbClr val="ffffff"/>
              </a:buClr>
              <a:buSzPct val="45000"/>
              <a:buFont typeface="Wingdings" charset="2"/>
              <a:buChar char=""/>
            </a:pPr>
            <a:r>
              <a:rPr b="0" lang="en-US" sz="2000" spc="-1" strike="noStrike">
                <a:solidFill>
                  <a:srgbClr val="ffffff"/>
                </a:solidFill>
                <a:latin typeface="Rockwell"/>
              </a:rPr>
              <a:t>Click to edit the outline text format</a:t>
            </a:r>
            <a:endParaRPr b="0" lang="en-US" sz="2000" spc="-1" strike="noStrike">
              <a:solidFill>
                <a:srgbClr val="ffffff"/>
              </a:solidFill>
              <a:latin typeface="Rockwell"/>
            </a:endParaRPr>
          </a:p>
          <a:p>
            <a:pPr lvl="1" marL="864000" indent="-324000">
              <a:lnSpc>
                <a:spcPct val="120000"/>
              </a:lnSpc>
              <a:spcBef>
                <a:spcPts val="1134"/>
              </a:spcBef>
              <a:buClr>
                <a:srgbClr val="ffffff"/>
              </a:buClr>
              <a:buSzPct val="75000"/>
              <a:buFont typeface="Symbol" charset="2"/>
              <a:buChar char=""/>
            </a:pPr>
            <a:r>
              <a:rPr b="0" lang="en-US" sz="1600" spc="-1" strike="noStrike">
                <a:solidFill>
                  <a:srgbClr val="ffffff"/>
                </a:solidFill>
                <a:latin typeface="Rockwell"/>
              </a:rPr>
              <a:t>Second Outline Level</a:t>
            </a:r>
            <a:endParaRPr b="0" lang="en-US" sz="1600" spc="-1" strike="noStrike">
              <a:solidFill>
                <a:srgbClr val="ffffff"/>
              </a:solidFill>
              <a:latin typeface="Rockwell"/>
            </a:endParaRPr>
          </a:p>
          <a:p>
            <a:pPr lvl="2" marL="1296000" indent="-288000">
              <a:lnSpc>
                <a:spcPct val="120000"/>
              </a:lnSpc>
              <a:spcBef>
                <a:spcPts val="850"/>
              </a:spcBef>
              <a:buClr>
                <a:srgbClr val="ffffff"/>
              </a:buClr>
              <a:buSzPct val="45000"/>
              <a:buFont typeface="Wingdings" charset="2"/>
              <a:buChar char=""/>
            </a:pPr>
            <a:r>
              <a:rPr b="0" lang="en-US" sz="1400" spc="-1" strike="noStrike">
                <a:solidFill>
                  <a:srgbClr val="ffffff"/>
                </a:solidFill>
                <a:latin typeface="Rockwell"/>
              </a:rPr>
              <a:t>Third Outline Level</a:t>
            </a:r>
            <a:endParaRPr b="0" lang="en-US" sz="1400" spc="-1" strike="noStrike">
              <a:solidFill>
                <a:srgbClr val="ffffff"/>
              </a:solidFill>
              <a:latin typeface="Rockwell"/>
            </a:endParaRPr>
          </a:p>
          <a:p>
            <a:pPr lvl="3" marL="1728000" indent="-216000">
              <a:lnSpc>
                <a:spcPct val="120000"/>
              </a:lnSpc>
              <a:spcBef>
                <a:spcPts val="567"/>
              </a:spcBef>
              <a:buClr>
                <a:srgbClr val="ffffff"/>
              </a:buClr>
              <a:buSzPct val="75000"/>
              <a:buFont typeface="Symbol" charset="2"/>
              <a:buChar char=""/>
            </a:pPr>
            <a:r>
              <a:rPr b="0" lang="en-US" sz="1200" spc="-1" strike="noStrike">
                <a:solidFill>
                  <a:srgbClr val="ffffff"/>
                </a:solidFill>
                <a:latin typeface="Rockwell"/>
              </a:rPr>
              <a:t>Fourth Outline Level</a:t>
            </a:r>
            <a:endParaRPr b="0" lang="en-US" sz="1200" spc="-1" strike="noStrike">
              <a:solidFill>
                <a:srgbClr val="ffffff"/>
              </a:solidFill>
              <a:latin typeface="Rockwell"/>
            </a:endParaRPr>
          </a:p>
          <a:p>
            <a:pPr lvl="4" marL="2160000" indent="-216000">
              <a:lnSpc>
                <a:spcPct val="120000"/>
              </a:lnSpc>
              <a:spcBef>
                <a:spcPts val="283"/>
              </a:spcBef>
              <a:buClr>
                <a:srgbClr val="ffffff"/>
              </a:buClr>
              <a:buSzPct val="45000"/>
              <a:buFont typeface="Wingdings" charset="2"/>
              <a:buChar char=""/>
            </a:pPr>
            <a:r>
              <a:rPr b="0" lang="en-US" sz="2000" spc="-1" strike="noStrike">
                <a:solidFill>
                  <a:srgbClr val="ffffff"/>
                </a:solidFill>
                <a:latin typeface="Rockwell"/>
              </a:rPr>
              <a:t>Fifth Outline Level</a:t>
            </a:r>
            <a:endParaRPr b="0" lang="en-US" sz="2000" spc="-1" strike="noStrike">
              <a:solidFill>
                <a:srgbClr val="ffffff"/>
              </a:solidFill>
              <a:latin typeface="Rockwell"/>
            </a:endParaRPr>
          </a:p>
          <a:p>
            <a:pPr lvl="5" marL="2592000" indent="-216000">
              <a:lnSpc>
                <a:spcPct val="120000"/>
              </a:lnSpc>
              <a:spcBef>
                <a:spcPts val="283"/>
              </a:spcBef>
              <a:buClr>
                <a:srgbClr val="ffffff"/>
              </a:buClr>
              <a:buSzPct val="45000"/>
              <a:buFont typeface="Wingdings" charset="2"/>
              <a:buChar char=""/>
            </a:pPr>
            <a:r>
              <a:rPr b="0" lang="en-US" sz="2000" spc="-1" strike="noStrike">
                <a:solidFill>
                  <a:srgbClr val="ffffff"/>
                </a:solidFill>
                <a:latin typeface="Rockwell"/>
              </a:rPr>
              <a:t>Sixth Outline Level</a:t>
            </a:r>
            <a:endParaRPr b="0" lang="en-US" sz="2000" spc="-1" strike="noStrike">
              <a:solidFill>
                <a:srgbClr val="ffffff"/>
              </a:solidFill>
              <a:latin typeface="Rockwell"/>
            </a:endParaRPr>
          </a:p>
          <a:p>
            <a:pPr lvl="6" marL="3024000" indent="-216000">
              <a:lnSpc>
                <a:spcPct val="120000"/>
              </a:lnSpc>
              <a:spcBef>
                <a:spcPts val="283"/>
              </a:spcBef>
              <a:buClr>
                <a:srgbClr val="ffffff"/>
              </a:buClr>
              <a:buSzPct val="45000"/>
              <a:buFont typeface="Wingdings" charset="2"/>
              <a:buChar char=""/>
            </a:pPr>
            <a:r>
              <a:rPr b="0" lang="en-US" sz="2000" spc="-1" strike="noStrike">
                <a:solidFill>
                  <a:srgbClr val="ffffff"/>
                </a:solidFill>
                <a:latin typeface="Rockwell"/>
              </a:rPr>
              <a:t>Seventh Outline Level</a:t>
            </a:r>
            <a:endParaRPr b="0" lang="en-US" sz="2000" spc="-1" strike="noStrike">
              <a:solidFill>
                <a:srgbClr val="ffffff"/>
              </a:solidFill>
              <a:latin typeface="Rockwel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123" name="PlaceHolder 1"/>
          <p:cNvSpPr>
            <a:spLocks noGrp="1"/>
          </p:cNvSpPr>
          <p:nvPr>
            <p:ph type="title"/>
          </p:nvPr>
        </p:nvSpPr>
        <p:spPr>
          <a:xfrm>
            <a:off x="913680" y="609480"/>
            <a:ext cx="10353240" cy="1325880"/>
          </a:xfrm>
          <a:prstGeom prst="rect">
            <a:avLst/>
          </a:prstGeom>
          <a:noFill/>
          <a:ln w="0">
            <a:noFill/>
          </a:ln>
        </p:spPr>
        <p:txBody>
          <a:bodyPr anchor="ctr">
            <a:noAutofit/>
          </a:bodyPr>
          <a:p>
            <a:pPr algn="ctr">
              <a:lnSpc>
                <a:spcPct val="90000"/>
              </a:lnSpc>
              <a:buNone/>
            </a:pPr>
            <a:r>
              <a:rPr b="1" lang="en-US" sz="3400" spc="-1" strike="noStrike" cap="all">
                <a:solidFill>
                  <a:srgbClr val="ffffff"/>
                </a:solidFill>
                <a:latin typeface="Bookman Old Style"/>
              </a:rPr>
              <a:t>Click to edit Master title style</a:t>
            </a:r>
            <a:endParaRPr b="0" lang="en-US" sz="3400" spc="-1" strike="noStrike">
              <a:solidFill>
                <a:srgbClr val="ffffff"/>
              </a:solidFill>
              <a:latin typeface="Rockwell"/>
            </a:endParaRPr>
          </a:p>
        </p:txBody>
      </p:sp>
      <p:sp>
        <p:nvSpPr>
          <p:cNvPr id="124" name="PlaceHolder 2"/>
          <p:cNvSpPr>
            <a:spLocks noGrp="1"/>
          </p:cNvSpPr>
          <p:nvPr>
            <p:ph type="dt" idx="10"/>
          </p:nvPr>
        </p:nvSpPr>
        <p:spPr>
          <a:xfrm>
            <a:off x="7678800" y="5883120"/>
            <a:ext cx="274284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r>
              <a:rPr b="0" lang="en-US" sz="1000" spc="-1" strike="noStrike">
                <a:solidFill>
                  <a:srgbClr val="ffffff"/>
                </a:solidFill>
                <a:latin typeface="Rockwell"/>
              </a:rPr>
              <a:t>&lt;date/time&gt;</a:t>
            </a:r>
            <a:endParaRPr b="0" lang="en-IN" sz="1000" spc="-1" strike="noStrike">
              <a:latin typeface="Times New Roman"/>
            </a:endParaRPr>
          </a:p>
        </p:txBody>
      </p:sp>
      <p:sp>
        <p:nvSpPr>
          <p:cNvPr id="125" name="PlaceHolder 3"/>
          <p:cNvSpPr>
            <a:spLocks noGrp="1"/>
          </p:cNvSpPr>
          <p:nvPr>
            <p:ph type="ftr" idx="11"/>
          </p:nvPr>
        </p:nvSpPr>
        <p:spPr>
          <a:xfrm>
            <a:off x="913680" y="5883120"/>
            <a:ext cx="6672600" cy="364680"/>
          </a:xfrm>
          <a:prstGeom prst="rect">
            <a:avLst/>
          </a:prstGeom>
          <a:noFill/>
          <a:ln w="0">
            <a:noFill/>
          </a:ln>
        </p:spPr>
        <p:txBody>
          <a:bodyPr anchor="ctr">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126" name="PlaceHolder 4"/>
          <p:cNvSpPr>
            <a:spLocks noGrp="1"/>
          </p:cNvSpPr>
          <p:nvPr>
            <p:ph type="sldNum" idx="12"/>
          </p:nvPr>
        </p:nvSpPr>
        <p:spPr>
          <a:xfrm>
            <a:off x="10514160" y="5883120"/>
            <a:ext cx="75312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fld id="{98AD7C4C-5840-4300-8178-5541AAF7F9A8}" type="slidenum">
              <a:rPr b="0" lang="en-US" sz="1000" spc="-1" strike="noStrike">
                <a:solidFill>
                  <a:srgbClr val="ffffff"/>
                </a:solidFill>
                <a:latin typeface="Rockwell"/>
              </a:rPr>
              <a:t>&lt;number&gt;</a:t>
            </a:fld>
            <a:endParaRPr b="0" lang="en-IN" sz="1000" spc="-1" strike="noStrike">
              <a:latin typeface="Times New Roman"/>
            </a:endParaRPr>
          </a:p>
        </p:txBody>
      </p:sp>
      <p:sp>
        <p:nvSpPr>
          <p:cNvPr id="127"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120000"/>
              </a:lnSpc>
              <a:spcBef>
                <a:spcPts val="1417"/>
              </a:spcBef>
              <a:buClr>
                <a:srgbClr val="ffffff"/>
              </a:buClr>
              <a:buSzPct val="45000"/>
              <a:buFont typeface="Wingdings" charset="2"/>
              <a:buChar char=""/>
            </a:pPr>
            <a:r>
              <a:rPr b="0" lang="en-US" sz="2000" spc="-1" strike="noStrike">
                <a:solidFill>
                  <a:srgbClr val="ffffff"/>
                </a:solidFill>
                <a:latin typeface="Rockwell"/>
              </a:rPr>
              <a:t>Click to edit the outline text format</a:t>
            </a:r>
            <a:endParaRPr b="0" lang="en-US" sz="2000" spc="-1" strike="noStrike">
              <a:solidFill>
                <a:srgbClr val="ffffff"/>
              </a:solidFill>
              <a:latin typeface="Rockwell"/>
            </a:endParaRPr>
          </a:p>
          <a:p>
            <a:pPr lvl="1" marL="864000" indent="-324000">
              <a:lnSpc>
                <a:spcPct val="120000"/>
              </a:lnSpc>
              <a:spcBef>
                <a:spcPts val="1134"/>
              </a:spcBef>
              <a:buClr>
                <a:srgbClr val="ffffff"/>
              </a:buClr>
              <a:buSzPct val="75000"/>
              <a:buFont typeface="Symbol" charset="2"/>
              <a:buChar char=""/>
            </a:pPr>
            <a:r>
              <a:rPr b="0" lang="en-US" sz="1600" spc="-1" strike="noStrike">
                <a:solidFill>
                  <a:srgbClr val="ffffff"/>
                </a:solidFill>
                <a:latin typeface="Rockwell"/>
              </a:rPr>
              <a:t>Second Outline Level</a:t>
            </a:r>
            <a:endParaRPr b="0" lang="en-US" sz="1600" spc="-1" strike="noStrike">
              <a:solidFill>
                <a:srgbClr val="ffffff"/>
              </a:solidFill>
              <a:latin typeface="Rockwell"/>
            </a:endParaRPr>
          </a:p>
          <a:p>
            <a:pPr lvl="2" marL="1296000" indent="-288000">
              <a:lnSpc>
                <a:spcPct val="120000"/>
              </a:lnSpc>
              <a:spcBef>
                <a:spcPts val="850"/>
              </a:spcBef>
              <a:buClr>
                <a:srgbClr val="ffffff"/>
              </a:buClr>
              <a:buSzPct val="45000"/>
              <a:buFont typeface="Wingdings" charset="2"/>
              <a:buChar char=""/>
            </a:pPr>
            <a:r>
              <a:rPr b="0" lang="en-US" sz="1400" spc="-1" strike="noStrike">
                <a:solidFill>
                  <a:srgbClr val="ffffff"/>
                </a:solidFill>
                <a:latin typeface="Rockwell"/>
              </a:rPr>
              <a:t>Third Outline Level</a:t>
            </a:r>
            <a:endParaRPr b="0" lang="en-US" sz="1400" spc="-1" strike="noStrike">
              <a:solidFill>
                <a:srgbClr val="ffffff"/>
              </a:solidFill>
              <a:latin typeface="Rockwell"/>
            </a:endParaRPr>
          </a:p>
          <a:p>
            <a:pPr lvl="3" marL="1728000" indent="-216000">
              <a:lnSpc>
                <a:spcPct val="120000"/>
              </a:lnSpc>
              <a:spcBef>
                <a:spcPts val="567"/>
              </a:spcBef>
              <a:buClr>
                <a:srgbClr val="ffffff"/>
              </a:buClr>
              <a:buSzPct val="75000"/>
              <a:buFont typeface="Symbol" charset="2"/>
              <a:buChar char=""/>
            </a:pPr>
            <a:r>
              <a:rPr b="0" lang="en-US" sz="1200" spc="-1" strike="noStrike">
                <a:solidFill>
                  <a:srgbClr val="ffffff"/>
                </a:solidFill>
                <a:latin typeface="Rockwell"/>
              </a:rPr>
              <a:t>Fourth Outline Level</a:t>
            </a:r>
            <a:endParaRPr b="0" lang="en-US" sz="1200" spc="-1" strike="noStrike">
              <a:solidFill>
                <a:srgbClr val="ffffff"/>
              </a:solidFill>
              <a:latin typeface="Rockwell"/>
            </a:endParaRPr>
          </a:p>
          <a:p>
            <a:pPr lvl="4" marL="2160000" indent="-216000">
              <a:lnSpc>
                <a:spcPct val="120000"/>
              </a:lnSpc>
              <a:spcBef>
                <a:spcPts val="283"/>
              </a:spcBef>
              <a:buClr>
                <a:srgbClr val="ffffff"/>
              </a:buClr>
              <a:buSzPct val="45000"/>
              <a:buFont typeface="Wingdings" charset="2"/>
              <a:buChar char=""/>
            </a:pPr>
            <a:r>
              <a:rPr b="0" lang="en-US" sz="2000" spc="-1" strike="noStrike">
                <a:solidFill>
                  <a:srgbClr val="ffffff"/>
                </a:solidFill>
                <a:latin typeface="Rockwell"/>
              </a:rPr>
              <a:t>Fifth Outline Level</a:t>
            </a:r>
            <a:endParaRPr b="0" lang="en-US" sz="2000" spc="-1" strike="noStrike">
              <a:solidFill>
                <a:srgbClr val="ffffff"/>
              </a:solidFill>
              <a:latin typeface="Rockwell"/>
            </a:endParaRPr>
          </a:p>
          <a:p>
            <a:pPr lvl="5" marL="2592000" indent="-216000">
              <a:lnSpc>
                <a:spcPct val="120000"/>
              </a:lnSpc>
              <a:spcBef>
                <a:spcPts val="283"/>
              </a:spcBef>
              <a:buClr>
                <a:srgbClr val="ffffff"/>
              </a:buClr>
              <a:buSzPct val="45000"/>
              <a:buFont typeface="Wingdings" charset="2"/>
              <a:buChar char=""/>
            </a:pPr>
            <a:r>
              <a:rPr b="0" lang="en-US" sz="2000" spc="-1" strike="noStrike">
                <a:solidFill>
                  <a:srgbClr val="ffffff"/>
                </a:solidFill>
                <a:latin typeface="Rockwell"/>
              </a:rPr>
              <a:t>Sixth Outline Level</a:t>
            </a:r>
            <a:endParaRPr b="0" lang="en-US" sz="2000" spc="-1" strike="noStrike">
              <a:solidFill>
                <a:srgbClr val="ffffff"/>
              </a:solidFill>
              <a:latin typeface="Rockwell"/>
            </a:endParaRPr>
          </a:p>
          <a:p>
            <a:pPr lvl="6" marL="3024000" indent="-216000">
              <a:lnSpc>
                <a:spcPct val="120000"/>
              </a:lnSpc>
              <a:spcBef>
                <a:spcPts val="283"/>
              </a:spcBef>
              <a:buClr>
                <a:srgbClr val="ffffff"/>
              </a:buClr>
              <a:buSzPct val="45000"/>
              <a:buFont typeface="Wingdings" charset="2"/>
              <a:buChar char=""/>
            </a:pPr>
            <a:r>
              <a:rPr b="0" lang="en-US" sz="2000" spc="-1" strike="noStrike">
                <a:solidFill>
                  <a:srgbClr val="ffffff"/>
                </a:solidFill>
                <a:latin typeface="Rockwell"/>
              </a:rPr>
              <a:t>Seventh Outline </a:t>
            </a:r>
            <a:r>
              <a:rPr b="0" lang="en-US" sz="2000" spc="-1" strike="noStrike">
                <a:solidFill>
                  <a:srgbClr val="ffffff"/>
                </a:solidFill>
                <a:latin typeface="Rockwell"/>
              </a:rPr>
              <a:t>Level</a:t>
            </a:r>
            <a:endParaRPr b="0" lang="en-US" sz="2000" spc="-1" strike="noStrike">
              <a:solidFill>
                <a:srgbClr val="ffffff"/>
              </a:solidFill>
              <a:latin typeface="Rockwel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164" name="PlaceHolder 1"/>
          <p:cNvSpPr>
            <a:spLocks noGrp="1"/>
          </p:cNvSpPr>
          <p:nvPr>
            <p:ph type="title"/>
          </p:nvPr>
        </p:nvSpPr>
        <p:spPr>
          <a:xfrm>
            <a:off x="913680" y="609480"/>
            <a:ext cx="10353240" cy="1325880"/>
          </a:xfrm>
          <a:prstGeom prst="rect">
            <a:avLst/>
          </a:prstGeom>
          <a:noFill/>
          <a:ln w="0">
            <a:noFill/>
          </a:ln>
        </p:spPr>
        <p:txBody>
          <a:bodyPr anchor="ctr">
            <a:noAutofit/>
          </a:bodyPr>
          <a:p>
            <a:pPr algn="ctr">
              <a:lnSpc>
                <a:spcPct val="90000"/>
              </a:lnSpc>
              <a:buNone/>
            </a:pPr>
            <a:r>
              <a:rPr b="1" lang="en-US" sz="3400" spc="-1" strike="noStrike" cap="all">
                <a:solidFill>
                  <a:srgbClr val="ffffff"/>
                </a:solidFill>
                <a:latin typeface="Bookman Old Style"/>
              </a:rPr>
              <a:t>Click to edit Master title style</a:t>
            </a:r>
            <a:endParaRPr b="0" lang="en-US" sz="3400" spc="-1" strike="noStrike">
              <a:solidFill>
                <a:srgbClr val="ffffff"/>
              </a:solidFill>
              <a:latin typeface="Rockwell"/>
            </a:endParaRPr>
          </a:p>
        </p:txBody>
      </p:sp>
      <p:sp>
        <p:nvSpPr>
          <p:cNvPr id="165" name="PlaceHolder 2"/>
          <p:cNvSpPr>
            <a:spLocks noGrp="1"/>
          </p:cNvSpPr>
          <p:nvPr>
            <p:ph type="body"/>
          </p:nvPr>
        </p:nvSpPr>
        <p:spPr>
          <a:xfrm>
            <a:off x="913680" y="2088360"/>
            <a:ext cx="5105520" cy="3702600"/>
          </a:xfrm>
          <a:prstGeom prst="rect">
            <a:avLst/>
          </a:prstGeom>
          <a:noFill/>
          <a:ln w="0">
            <a:noFill/>
          </a:ln>
        </p:spPr>
        <p:txBody>
          <a:bodyPr anchor="t">
            <a:noAutofit/>
          </a:bodyPr>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Click to edit Master text styles</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Second level</a:t>
            </a:r>
            <a:endParaRPr b="0" lang="en-US" sz="1800" spc="-1" strike="noStrike">
              <a:solidFill>
                <a:srgbClr val="ffffff"/>
              </a:solidFill>
              <a:latin typeface="Rockwell"/>
            </a:endParaRPr>
          </a:p>
          <a:p>
            <a:pPr lvl="2" marL="1143000" indent="-228600">
              <a:lnSpc>
                <a:spcPct val="120000"/>
              </a:lnSpc>
              <a:spcBef>
                <a:spcPts val="499"/>
              </a:spcBef>
              <a:buClr>
                <a:srgbClr val="ffffff"/>
              </a:buClr>
              <a:buFont typeface="Arial"/>
              <a:buChar char="•"/>
            </a:pPr>
            <a:r>
              <a:rPr b="0" lang="en-US" sz="1600" spc="-1" strike="noStrike">
                <a:solidFill>
                  <a:srgbClr val="ffffff"/>
                </a:solidFill>
                <a:latin typeface="Rockwell"/>
              </a:rPr>
              <a:t>Third level</a:t>
            </a:r>
            <a:endParaRPr b="0" lang="en-US" sz="1600" spc="-1" strike="noStrike">
              <a:solidFill>
                <a:srgbClr val="ffffff"/>
              </a:solidFill>
              <a:latin typeface="Rockwell"/>
            </a:endParaRPr>
          </a:p>
          <a:p>
            <a:pPr lvl="3" marL="1600200" indent="-228600">
              <a:lnSpc>
                <a:spcPct val="120000"/>
              </a:lnSpc>
              <a:spcBef>
                <a:spcPts val="499"/>
              </a:spcBef>
              <a:buClr>
                <a:srgbClr val="ffffff"/>
              </a:buClr>
              <a:buFont typeface="Arial"/>
              <a:buChar char="•"/>
            </a:pPr>
            <a:r>
              <a:rPr b="0" lang="en-US" sz="1400" spc="-1" strike="noStrike">
                <a:solidFill>
                  <a:srgbClr val="ffffff"/>
                </a:solidFill>
                <a:latin typeface="Rockwell"/>
              </a:rPr>
              <a:t>Fourth level</a:t>
            </a:r>
            <a:endParaRPr b="0" lang="en-US" sz="1400" spc="-1" strike="noStrike">
              <a:solidFill>
                <a:srgbClr val="ffffff"/>
              </a:solidFill>
              <a:latin typeface="Rockwell"/>
            </a:endParaRPr>
          </a:p>
          <a:p>
            <a:pPr lvl="4" marL="2057400" indent="-228600">
              <a:lnSpc>
                <a:spcPct val="120000"/>
              </a:lnSpc>
              <a:spcBef>
                <a:spcPts val="499"/>
              </a:spcBef>
              <a:buClr>
                <a:srgbClr val="ffffff"/>
              </a:buClr>
              <a:buFont typeface="Arial"/>
              <a:buChar char="•"/>
            </a:pPr>
            <a:r>
              <a:rPr b="0" lang="en-US" sz="1200" spc="-1" strike="noStrike">
                <a:solidFill>
                  <a:srgbClr val="ffffff"/>
                </a:solidFill>
                <a:latin typeface="Rockwell"/>
              </a:rPr>
              <a:t>Fifth level</a:t>
            </a:r>
            <a:endParaRPr b="0" lang="en-US" sz="1200" spc="-1" strike="noStrike">
              <a:solidFill>
                <a:srgbClr val="ffffff"/>
              </a:solidFill>
              <a:latin typeface="Rockwell"/>
            </a:endParaRPr>
          </a:p>
        </p:txBody>
      </p:sp>
      <p:sp>
        <p:nvSpPr>
          <p:cNvPr id="166" name="PlaceHolder 3"/>
          <p:cNvSpPr>
            <a:spLocks noGrp="1"/>
          </p:cNvSpPr>
          <p:nvPr>
            <p:ph type="body"/>
          </p:nvPr>
        </p:nvSpPr>
        <p:spPr>
          <a:xfrm>
            <a:off x="6173280" y="2088360"/>
            <a:ext cx="5093640" cy="3702600"/>
          </a:xfrm>
          <a:prstGeom prst="rect">
            <a:avLst/>
          </a:prstGeom>
          <a:noFill/>
          <a:ln w="0">
            <a:noFill/>
          </a:ln>
        </p:spPr>
        <p:txBody>
          <a:bodyPr anchor="t">
            <a:noAutofit/>
          </a:bodyPr>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Click to edit Master text styles</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Second level</a:t>
            </a:r>
            <a:endParaRPr b="0" lang="en-US" sz="1800" spc="-1" strike="noStrike">
              <a:solidFill>
                <a:srgbClr val="ffffff"/>
              </a:solidFill>
              <a:latin typeface="Rockwell"/>
            </a:endParaRPr>
          </a:p>
          <a:p>
            <a:pPr lvl="2" marL="1143000" indent="-228600">
              <a:lnSpc>
                <a:spcPct val="120000"/>
              </a:lnSpc>
              <a:spcBef>
                <a:spcPts val="499"/>
              </a:spcBef>
              <a:buClr>
                <a:srgbClr val="ffffff"/>
              </a:buClr>
              <a:buFont typeface="Arial"/>
              <a:buChar char="•"/>
            </a:pPr>
            <a:r>
              <a:rPr b="0" lang="en-US" sz="1600" spc="-1" strike="noStrike">
                <a:solidFill>
                  <a:srgbClr val="ffffff"/>
                </a:solidFill>
                <a:latin typeface="Rockwell"/>
              </a:rPr>
              <a:t>Third level</a:t>
            </a:r>
            <a:endParaRPr b="0" lang="en-US" sz="1600" spc="-1" strike="noStrike">
              <a:solidFill>
                <a:srgbClr val="ffffff"/>
              </a:solidFill>
              <a:latin typeface="Rockwell"/>
            </a:endParaRPr>
          </a:p>
          <a:p>
            <a:pPr lvl="3" marL="1600200" indent="-228600">
              <a:lnSpc>
                <a:spcPct val="120000"/>
              </a:lnSpc>
              <a:spcBef>
                <a:spcPts val="499"/>
              </a:spcBef>
              <a:buClr>
                <a:srgbClr val="ffffff"/>
              </a:buClr>
              <a:buFont typeface="Arial"/>
              <a:buChar char="•"/>
            </a:pPr>
            <a:r>
              <a:rPr b="0" lang="en-US" sz="1400" spc="-1" strike="noStrike">
                <a:solidFill>
                  <a:srgbClr val="ffffff"/>
                </a:solidFill>
                <a:latin typeface="Rockwell"/>
              </a:rPr>
              <a:t>Fourth level</a:t>
            </a:r>
            <a:endParaRPr b="0" lang="en-US" sz="1400" spc="-1" strike="noStrike">
              <a:solidFill>
                <a:srgbClr val="ffffff"/>
              </a:solidFill>
              <a:latin typeface="Rockwell"/>
            </a:endParaRPr>
          </a:p>
          <a:p>
            <a:pPr lvl="4" marL="2057400" indent="-228600">
              <a:lnSpc>
                <a:spcPct val="120000"/>
              </a:lnSpc>
              <a:spcBef>
                <a:spcPts val="499"/>
              </a:spcBef>
              <a:buClr>
                <a:srgbClr val="ffffff"/>
              </a:buClr>
              <a:buFont typeface="Arial"/>
              <a:buChar char="•"/>
            </a:pPr>
            <a:r>
              <a:rPr b="0" lang="en-US" sz="1200" spc="-1" strike="noStrike">
                <a:solidFill>
                  <a:srgbClr val="ffffff"/>
                </a:solidFill>
                <a:latin typeface="Rockwell"/>
              </a:rPr>
              <a:t>Fifth level</a:t>
            </a:r>
            <a:endParaRPr b="0" lang="en-US" sz="1200" spc="-1" strike="noStrike">
              <a:solidFill>
                <a:srgbClr val="ffffff"/>
              </a:solidFill>
              <a:latin typeface="Rockwell"/>
            </a:endParaRPr>
          </a:p>
        </p:txBody>
      </p:sp>
      <p:sp>
        <p:nvSpPr>
          <p:cNvPr id="167" name="PlaceHolder 4"/>
          <p:cNvSpPr>
            <a:spLocks noGrp="1"/>
          </p:cNvSpPr>
          <p:nvPr>
            <p:ph type="dt" idx="13"/>
          </p:nvPr>
        </p:nvSpPr>
        <p:spPr>
          <a:xfrm>
            <a:off x="7678800" y="5883120"/>
            <a:ext cx="274284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r>
              <a:rPr b="0" lang="en-US" sz="1000" spc="-1" strike="noStrike">
                <a:solidFill>
                  <a:srgbClr val="ffffff"/>
                </a:solidFill>
                <a:latin typeface="Rockwell"/>
              </a:rPr>
              <a:t>&lt;date/time&gt;</a:t>
            </a:r>
            <a:endParaRPr b="0" lang="en-IN" sz="1000" spc="-1" strike="noStrike">
              <a:latin typeface="Times New Roman"/>
            </a:endParaRPr>
          </a:p>
        </p:txBody>
      </p:sp>
      <p:sp>
        <p:nvSpPr>
          <p:cNvPr id="168" name="PlaceHolder 5"/>
          <p:cNvSpPr>
            <a:spLocks noGrp="1"/>
          </p:cNvSpPr>
          <p:nvPr>
            <p:ph type="ftr" idx="14"/>
          </p:nvPr>
        </p:nvSpPr>
        <p:spPr>
          <a:xfrm>
            <a:off x="913680" y="5883120"/>
            <a:ext cx="6672600" cy="364680"/>
          </a:xfrm>
          <a:prstGeom prst="rect">
            <a:avLst/>
          </a:prstGeom>
          <a:noFill/>
          <a:ln w="0">
            <a:noFill/>
          </a:ln>
        </p:spPr>
        <p:txBody>
          <a:bodyPr anchor="ctr">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169" name="PlaceHolder 6"/>
          <p:cNvSpPr>
            <a:spLocks noGrp="1"/>
          </p:cNvSpPr>
          <p:nvPr>
            <p:ph type="sldNum" idx="15"/>
          </p:nvPr>
        </p:nvSpPr>
        <p:spPr>
          <a:xfrm>
            <a:off x="10514160" y="5883120"/>
            <a:ext cx="753120" cy="364680"/>
          </a:xfrm>
          <a:prstGeom prst="rect">
            <a:avLst/>
          </a:prstGeom>
          <a:noFill/>
          <a:ln w="0">
            <a:noFill/>
          </a:ln>
        </p:spPr>
        <p:txBody>
          <a:bodyPr anchor="ctr">
            <a:noAutofit/>
          </a:bodyPr>
          <a:lstStyle>
            <a:lvl1pPr algn="r">
              <a:lnSpc>
                <a:spcPct val="100000"/>
              </a:lnSpc>
              <a:buNone/>
              <a:defRPr b="0" lang="en-US" sz="1000" spc="-1" strike="noStrike">
                <a:solidFill>
                  <a:srgbClr val="ffffff"/>
                </a:solidFill>
                <a:latin typeface="Rockwell"/>
              </a:defRPr>
            </a:lvl1pPr>
          </a:lstStyle>
          <a:p>
            <a:pPr algn="r">
              <a:lnSpc>
                <a:spcPct val="100000"/>
              </a:lnSpc>
              <a:buNone/>
            </a:pPr>
            <a:fld id="{2E7B74FD-C4F4-42FC-85AE-3A0CF93D8256}" type="slidenum">
              <a:rPr b="0" lang="en-US" sz="1000" spc="-1" strike="noStrike">
                <a:solidFill>
                  <a:srgbClr val="ffffff"/>
                </a:solidFill>
                <a:latin typeface="Rockwell"/>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5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4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6" name="PlaceHolder 1"/>
          <p:cNvSpPr>
            <a:spLocks noGrp="1"/>
          </p:cNvSpPr>
          <p:nvPr>
            <p:ph type="title"/>
          </p:nvPr>
        </p:nvSpPr>
        <p:spPr>
          <a:xfrm>
            <a:off x="1595160" y="403200"/>
            <a:ext cx="9001080" cy="1533600"/>
          </a:xfrm>
          <a:prstGeom prst="rect">
            <a:avLst/>
          </a:prstGeom>
          <a:noFill/>
          <a:ln w="0">
            <a:noFill/>
          </a:ln>
        </p:spPr>
        <p:txBody>
          <a:bodyPr anchor="b">
            <a:normAutofit/>
          </a:bodyPr>
          <a:p>
            <a:pPr algn="ctr">
              <a:lnSpc>
                <a:spcPct val="90000"/>
              </a:lnSpc>
              <a:buNone/>
            </a:pPr>
            <a:r>
              <a:rPr b="1" lang="en-US" sz="3600" spc="-1" strike="noStrike" cap="all">
                <a:solidFill>
                  <a:srgbClr val="ff0000"/>
                </a:solidFill>
                <a:latin typeface="Times New Roman"/>
              </a:rPr>
              <a:t>Electric Vehicle Battery Monitoring and Fire Protection</a:t>
            </a:r>
            <a:endParaRPr b="0" lang="en-US" sz="3600" spc="-1" strike="noStrike">
              <a:solidFill>
                <a:srgbClr val="ffffff"/>
              </a:solidFill>
              <a:latin typeface="Rockwell"/>
            </a:endParaRPr>
          </a:p>
        </p:txBody>
      </p:sp>
      <p:sp>
        <p:nvSpPr>
          <p:cNvPr id="207" name="PlaceHolder 2"/>
          <p:cNvSpPr>
            <a:spLocks noGrp="1"/>
          </p:cNvSpPr>
          <p:nvPr>
            <p:ph type="subTitle"/>
          </p:nvPr>
        </p:nvSpPr>
        <p:spPr>
          <a:xfrm>
            <a:off x="1523880" y="3172680"/>
            <a:ext cx="9072360" cy="2932920"/>
          </a:xfrm>
          <a:prstGeom prst="rect">
            <a:avLst/>
          </a:prstGeom>
          <a:noFill/>
          <a:ln w="0">
            <a:noFill/>
          </a:ln>
        </p:spPr>
        <p:txBody>
          <a:bodyPr anchor="t">
            <a:noAutofit/>
          </a:bodyPr>
          <a:p>
            <a:pPr algn="ctr">
              <a:lnSpc>
                <a:spcPct val="120000"/>
              </a:lnSpc>
              <a:spcBef>
                <a:spcPts val="1001"/>
              </a:spcBef>
              <a:buNone/>
              <a:tabLst>
                <a:tab algn="l" pos="0"/>
              </a:tabLst>
            </a:pPr>
            <a:r>
              <a:rPr b="1" lang="en-US" sz="2400" spc="-1" strike="noStrike">
                <a:solidFill>
                  <a:srgbClr val="000000"/>
                </a:solidFill>
                <a:latin typeface="Times New Roman"/>
              </a:rPr>
              <a:t>Presented By:</a:t>
            </a:r>
            <a:endParaRPr b="0" lang="en-IN" sz="2400" spc="-1" strike="noStrike">
              <a:latin typeface="Arial"/>
            </a:endParaRPr>
          </a:p>
          <a:p>
            <a:pPr>
              <a:lnSpc>
                <a:spcPct val="120000"/>
              </a:lnSpc>
              <a:spcBef>
                <a:spcPts val="1001"/>
              </a:spcBef>
              <a:buNone/>
              <a:tabLst>
                <a:tab algn="l" pos="0"/>
              </a:tabLst>
            </a:pPr>
            <a:r>
              <a:rPr b="1" lang="en-US" sz="2400" spc="-1" strike="noStrike">
                <a:solidFill>
                  <a:srgbClr val="000000"/>
                </a:solidFill>
                <a:latin typeface="Times New Roman"/>
              </a:rPr>
              <a:t>                                                               </a:t>
            </a:r>
            <a:r>
              <a:rPr b="1" lang="en-US" sz="2400" spc="-1" strike="noStrike">
                <a:solidFill>
                  <a:srgbClr val="000000"/>
                </a:solidFill>
                <a:latin typeface="Times New Roman"/>
              </a:rPr>
              <a:t>1. E1-80381 Satish Kumar </a:t>
            </a:r>
            <a:endParaRPr b="0" lang="en-IN" sz="2400" spc="-1" strike="noStrike">
              <a:latin typeface="Arial"/>
            </a:endParaRPr>
          </a:p>
          <a:p>
            <a:pPr>
              <a:lnSpc>
                <a:spcPct val="120000"/>
              </a:lnSpc>
              <a:spcBef>
                <a:spcPts val="1001"/>
              </a:spcBef>
              <a:buNone/>
              <a:tabLst>
                <a:tab algn="l" pos="0"/>
              </a:tabLst>
            </a:pPr>
            <a:r>
              <a:rPr b="1" lang="en-US" sz="2400" spc="-1" strike="noStrike">
                <a:solidFill>
                  <a:srgbClr val="000000"/>
                </a:solidFill>
                <a:latin typeface="Times New Roman"/>
              </a:rPr>
              <a:t>                                                               </a:t>
            </a:r>
            <a:r>
              <a:rPr b="1" lang="en-US" sz="2400" spc="-1" strike="noStrike">
                <a:solidFill>
                  <a:srgbClr val="000000"/>
                </a:solidFill>
                <a:latin typeface="Times New Roman"/>
              </a:rPr>
              <a:t>2.E1-80408 Ashish Bharadwaj </a:t>
            </a:r>
            <a:endParaRPr b="0" lang="en-IN" sz="2400" spc="-1" strike="noStrike">
              <a:latin typeface="Arial"/>
            </a:endParaRPr>
          </a:p>
          <a:p>
            <a:pPr>
              <a:lnSpc>
                <a:spcPct val="120000"/>
              </a:lnSpc>
              <a:spcBef>
                <a:spcPts val="1001"/>
              </a:spcBef>
              <a:buNone/>
              <a:tabLst>
                <a:tab algn="l" pos="0"/>
              </a:tabLst>
            </a:pPr>
            <a:r>
              <a:rPr b="1" lang="en-US" sz="2400" spc="-1" strike="noStrike">
                <a:solidFill>
                  <a:srgbClr val="000000"/>
                </a:solidFill>
                <a:latin typeface="Times New Roman"/>
              </a:rPr>
              <a:t>                                                               </a:t>
            </a:r>
            <a:r>
              <a:rPr b="1" lang="en-US" sz="2400" spc="-1" strike="noStrike">
                <a:solidFill>
                  <a:srgbClr val="000000"/>
                </a:solidFill>
                <a:latin typeface="Times New Roman"/>
              </a:rPr>
              <a:t>3. E1-80414 Poonam Devkar</a:t>
            </a:r>
            <a:endParaRPr b="0" lang="en-IN" sz="2400" spc="-1" strike="noStrike">
              <a:latin typeface="Arial"/>
            </a:endParaRPr>
          </a:p>
          <a:p>
            <a:pPr>
              <a:lnSpc>
                <a:spcPct val="120000"/>
              </a:lnSpc>
              <a:spcBef>
                <a:spcPts val="1001"/>
              </a:spcBef>
              <a:buNone/>
              <a:tabLst>
                <a:tab algn="l" pos="0"/>
              </a:tabLst>
            </a:pPr>
            <a:r>
              <a:rPr b="1" lang="en-US" sz="2400" spc="-1" strike="noStrike">
                <a:solidFill>
                  <a:srgbClr val="000000"/>
                </a:solidFill>
                <a:latin typeface="Times New Roman"/>
              </a:rPr>
              <a:t>                                                               </a:t>
            </a:r>
            <a:r>
              <a:rPr b="1" lang="en-US" sz="2400" spc="-1" strike="noStrike">
                <a:solidFill>
                  <a:srgbClr val="000000"/>
                </a:solidFill>
                <a:latin typeface="Times New Roman"/>
              </a:rPr>
              <a:t>4.E1- Ayisha Khan</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PlaceHolder 1"/>
          <p:cNvSpPr>
            <a:spLocks noGrp="1"/>
          </p:cNvSpPr>
          <p:nvPr>
            <p:ph type="title"/>
          </p:nvPr>
        </p:nvSpPr>
        <p:spPr>
          <a:xfrm>
            <a:off x="913680" y="609480"/>
            <a:ext cx="10353240" cy="1325880"/>
          </a:xfrm>
          <a:prstGeom prst="rect">
            <a:avLst/>
          </a:prstGeom>
          <a:noFill/>
          <a:ln w="0">
            <a:noFill/>
          </a:ln>
        </p:spPr>
        <p:txBody>
          <a:bodyPr anchor="ctr">
            <a:noAutofit/>
          </a:bodyPr>
          <a:p>
            <a:pPr>
              <a:lnSpc>
                <a:spcPct val="90000"/>
              </a:lnSpc>
              <a:buNone/>
            </a:pPr>
            <a:r>
              <a:rPr b="1" lang="en-US" sz="3400" spc="-1" strike="noStrike" cap="all">
                <a:solidFill>
                  <a:srgbClr val="ffffff"/>
                </a:solidFill>
                <a:latin typeface="Times New Roman"/>
              </a:rPr>
              <a:t>Thermal runaway condition</a:t>
            </a:r>
            <a:endParaRPr b="0" lang="en-US" sz="3400" spc="-1" strike="noStrike">
              <a:solidFill>
                <a:srgbClr val="ffffff"/>
              </a:solidFill>
              <a:latin typeface="Rockwell"/>
            </a:endParaRPr>
          </a:p>
        </p:txBody>
      </p:sp>
      <p:sp>
        <p:nvSpPr>
          <p:cNvPr id="225" name="PlaceHolder 2"/>
          <p:cNvSpPr>
            <a:spLocks noGrp="1"/>
          </p:cNvSpPr>
          <p:nvPr>
            <p:ph/>
          </p:nvPr>
        </p:nvSpPr>
        <p:spPr>
          <a:xfrm>
            <a:off x="913680" y="2095920"/>
            <a:ext cx="10353240" cy="3694680"/>
          </a:xfrm>
          <a:prstGeom prst="rect">
            <a:avLst/>
          </a:prstGeom>
          <a:noFill/>
          <a:ln w="0">
            <a:noFill/>
          </a:ln>
        </p:spPr>
        <p:txBody>
          <a:bodyPr anchor="t">
            <a:normAutofit fontScale="20000"/>
          </a:bodyPr>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Thermal runaway is a critical and potentially hazardous condition that can occur in electric vehicle (EV) batteries, especially those that use lithium-ion technology. It refers to a self-perpetuating, uncontrollable chain reaction of heat generation within the battery cells, which can ultimately lead to fires or explosions. Here's how thermal runaway occurs in EVs:</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Overheating: Thermal runaway often begins with an increase in temperature inside one or more battery cells. This can happen due to various factors, such as high ambient temperatures, overcharging, rapid charging, or manufacturing defects.</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Exothermic reactions: When the temperature in a cell rises significantly, it can trigger exothermic chemical reactions within the battery. These reactions release heat and can further elevate the cell's temperature.</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Heat propagation: The heat generated in one cell can spread to neighboring cells due to thermal and electrical conductivity within the battery pack. This heat transfer can lead to multiple cells undergoing exothermic reactions.</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Venting and gas release: As the temperature continues to rise, gases may be released from the overheating cells. These gases can include flammable and volatile compounds, which can pose a fire hazard.</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Thermal runaway propagation: If not controlled, the chain reaction can spread throughout the entire battery pack, causing more cells to overheat and release gases.</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Fire or explosion: When the temperature and pressure build up to a critical point, the battery pack can rupture, leading to fires or, in extreme cases, explosions.</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To mitigate the risk of thermal runaway, EV manufacturers incorporate various safety features and thermal management systems in their vehicles. These safety measures can include:</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Battery management systems (BMS): BMS monitor and manage the temperature, voltage, and state of charge of individual cells, helping to prevent overcharging and over-discharging.</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Thermal management: EVs often have cooling systems to regulate the temperature of the battery pack, preventing overheating.</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Fire-resistant materials: Some EVs use fire-resistant materials in their battery enclosures to contain and suppress fires in the event of a thermal runaway.</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Emergency procedures: Manufacturers provide guidelines and protocols for first responders in case of an accident or fire involving an EV, including procedures for safely dealing with the battery.</a:t>
            </a:r>
            <a:endParaRPr b="0" lang="en-US" sz="42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4200" spc="-1" strike="noStrike">
                <a:solidFill>
                  <a:srgbClr val="ffffff"/>
                </a:solidFill>
                <a:latin typeface="Rockwell"/>
              </a:rPr>
              <a:t>While thermal runaway is a concern in EVs, it's essential to emphasize that the risk is relatively low, and modern EVs are designed with multiple layers of safety to reduce the likelihood of such incidents. Moreover, ongoing research and development in battery technology aim to improve the safety of electric vehicles and reduce the occurrence of thermal runaway events.</a:t>
            </a:r>
            <a:endParaRPr b="0" lang="en-US" sz="4200" spc="-1" strike="noStrike">
              <a:solidFill>
                <a:srgbClr val="ffffff"/>
              </a:solidFill>
              <a:latin typeface="Rockwell"/>
            </a:endParaRPr>
          </a:p>
          <a:p>
            <a:pPr>
              <a:lnSpc>
                <a:spcPct val="120000"/>
              </a:lnSpc>
              <a:spcBef>
                <a:spcPts val="1001"/>
              </a:spcBef>
              <a:buNone/>
            </a:pP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title"/>
          </p:nvPr>
        </p:nvSpPr>
        <p:spPr>
          <a:xfrm>
            <a:off x="913680" y="609480"/>
            <a:ext cx="10353240" cy="1325880"/>
          </a:xfrm>
          <a:prstGeom prst="rect">
            <a:avLst/>
          </a:prstGeom>
          <a:noFill/>
          <a:ln w="0">
            <a:noFill/>
          </a:ln>
        </p:spPr>
        <p:txBody>
          <a:bodyPr anchor="ctr">
            <a:noAutofit/>
          </a:bodyPr>
          <a:p>
            <a:pPr>
              <a:lnSpc>
                <a:spcPct val="90000"/>
              </a:lnSpc>
              <a:buNone/>
            </a:pPr>
            <a:r>
              <a:rPr b="1" lang="en-US" sz="3400" spc="-1" strike="noStrike" cap="all">
                <a:solidFill>
                  <a:srgbClr val="ffffff"/>
                </a:solidFill>
                <a:latin typeface="Times New Roman"/>
              </a:rPr>
              <a:t>advantages</a:t>
            </a:r>
            <a:endParaRPr b="0" lang="en-US" sz="3400" spc="-1" strike="noStrike">
              <a:solidFill>
                <a:srgbClr val="ffffff"/>
              </a:solidFill>
              <a:latin typeface="Rockwell"/>
            </a:endParaRPr>
          </a:p>
        </p:txBody>
      </p:sp>
      <p:sp>
        <p:nvSpPr>
          <p:cNvPr id="227" name="PlaceHolder 2"/>
          <p:cNvSpPr>
            <a:spLocks noGrp="1"/>
          </p:cNvSpPr>
          <p:nvPr>
            <p:ph/>
          </p:nvPr>
        </p:nvSpPr>
        <p:spPr>
          <a:xfrm>
            <a:off x="913680" y="1620000"/>
            <a:ext cx="10353240" cy="5082480"/>
          </a:xfrm>
          <a:prstGeom prst="rect">
            <a:avLst/>
          </a:prstGeom>
          <a:noFill/>
          <a:ln w="0">
            <a:noFill/>
          </a:ln>
        </p:spPr>
        <p:txBody>
          <a:bodyPr anchor="t">
            <a:normAutofit fontScale="42000"/>
          </a:bodyPr>
          <a:p>
            <a:pPr marL="228600" indent="-228600">
              <a:lnSpc>
                <a:spcPct val="120000"/>
              </a:lnSpc>
              <a:spcBef>
                <a:spcPts val="1001"/>
              </a:spcBef>
              <a:buClr>
                <a:srgbClr val="ffffff"/>
              </a:buClr>
              <a:buFont typeface="Arial"/>
              <a:buChar char="•"/>
            </a:pPr>
            <a:br>
              <a:rPr sz="2000"/>
            </a:br>
            <a:r>
              <a:rPr b="0" lang="en-US" sz="2000" spc="-1" strike="noStrike">
                <a:solidFill>
                  <a:srgbClr val="ffffff"/>
                </a:solidFill>
                <a:latin typeface="Rockwell"/>
              </a:rPr>
              <a:t>Utilizing an STM32 microcontroller, FreeRTOS (a real-time operating system), and CAN (Controller Area Network) for EV battery monitoring and fire protection can offer several advantages for electric vehicles. These technologies provide a robust and efficient platform for managing the complex battery systems in EVs. Here are some advantages: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Real-time monitoring and control:</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The combination of STM32 and FreeRTOS enables real-time monitoring and control of the EV battery system. This is crucial for ensuring the safety and optimal performance of the battery.</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Enhanced safety:</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With the STM32 microcontroller and FreeRTOS, you can implement safety features such as overvoltage and overcurrent protection, cell balancing, and thermal management to prevent hazardous conditions like thermal runaway.</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Efficient resource management:</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FreeRTOS allows for efficient utilization of system resources, which is vital in EV battery management to ensure accurate data collection, processing, and control.</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Multitasking capabilities:</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FreeRTOS supports multitasking and allows you to run multiple tasks simultaneously, making it suitable for managing various aspects of an EV's battery system, including communication, temperature monitoring, and voltage control.</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Communication and data exchange:</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CAN (Controller Area Network) is a robust and reliable communication protocol commonly used in automotive systems. It facilitates data exchange between different components of the EV, including battery management systems, motor controllers, and other critical systems.</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Scalability and flexibility:</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The STM32 microcontroller family offers a wide range of devices with different processing capabilities, making it scalable for different EV battery systems. You can choose the appropriate STM32 device based on the complexity of your EV's battery management requirements.</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Reliable fault detection and handling:</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Using STM32, FreeRTOS, and CAN, you can implement mechanisms for detecting faults or abnormal conditions in the battery system and initiate appropriate responses, such as shutting down the system to prevent further damage.</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Real-time data logging and analysis:</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With STM32 and FreeRTOS, you can log and analyze real-time data from the battery system, which can help in identifying and resolving issues proactively.</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Open-source and community support:</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FreeRTOS is an open-source real-time operating system with a thriving community, providing access to a wide range of libraries, drivers, and resources for building and maintaining your EV battery management system.</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Compliance and safety standards:</a:t>
            </a:r>
            <a:endParaRPr b="0" lang="en-US" sz="2000" spc="-1" strike="noStrike">
              <a:solidFill>
                <a:srgbClr val="ffffff"/>
              </a:solidFill>
              <a:latin typeface="Rockwell"/>
            </a:endParaRPr>
          </a:p>
          <a:p>
            <a:pPr lvl="1" marL="685800" indent="-228600">
              <a:lnSpc>
                <a:spcPct val="120000"/>
              </a:lnSpc>
              <a:spcBef>
                <a:spcPts val="499"/>
              </a:spcBef>
              <a:buClr>
                <a:srgbClr val="ffffff"/>
              </a:buClr>
              <a:buFont typeface="Arial"/>
              <a:buChar char="•"/>
            </a:pPr>
            <a:r>
              <a:rPr b="0" lang="en-US" sz="1800" spc="-1" strike="noStrike">
                <a:solidFill>
                  <a:srgbClr val="ffffff"/>
                </a:solidFill>
                <a:latin typeface="Rockwell"/>
              </a:rPr>
              <a:t>Using established technologies like STM32, FreeRTOS, and CAN can help ensure compliance with automotive safety standards, which is essential for EV manufacturers to meet regulatory requirements.</a:t>
            </a:r>
            <a:endParaRPr b="0" lang="en-US" sz="1800" spc="-1" strike="noStrike">
              <a:solidFill>
                <a:srgbClr val="ffffff"/>
              </a:solidFill>
              <a:latin typeface="Rockwell"/>
            </a:endParaRPr>
          </a:p>
          <a:p>
            <a:pPr>
              <a:lnSpc>
                <a:spcPct val="120000"/>
              </a:lnSpc>
              <a:spcBef>
                <a:spcPts val="1001"/>
              </a:spcBef>
              <a:buNone/>
            </a:pP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PlaceHolder 1"/>
          <p:cNvSpPr>
            <a:spLocks noGrp="1"/>
          </p:cNvSpPr>
          <p:nvPr>
            <p:ph type="title"/>
          </p:nvPr>
        </p:nvSpPr>
        <p:spPr>
          <a:xfrm>
            <a:off x="913680" y="609480"/>
            <a:ext cx="10353240" cy="1325880"/>
          </a:xfrm>
          <a:prstGeom prst="rect">
            <a:avLst/>
          </a:prstGeom>
          <a:noFill/>
          <a:ln w="0">
            <a:noFill/>
          </a:ln>
        </p:spPr>
        <p:txBody>
          <a:bodyPr anchor="ctr">
            <a:noAutofit/>
          </a:bodyPr>
          <a:p>
            <a:pPr algn="ctr">
              <a:lnSpc>
                <a:spcPct val="90000"/>
              </a:lnSpc>
              <a:buNone/>
            </a:pPr>
            <a:r>
              <a:rPr b="1" lang="en-US" sz="3600" spc="-1" strike="noStrike" cap="all">
                <a:solidFill>
                  <a:srgbClr val="ff0000"/>
                </a:solidFill>
                <a:latin typeface="Times New Roman"/>
              </a:rPr>
              <a:t>Electric Vehicle Battery Monitoring and Fire Protection</a:t>
            </a:r>
            <a:endParaRPr b="0" lang="en-US" sz="3600" spc="-1" strike="noStrike">
              <a:solidFill>
                <a:srgbClr val="ffffff"/>
              </a:solidFill>
              <a:latin typeface="Rockwell"/>
            </a:endParaRPr>
          </a:p>
        </p:txBody>
      </p:sp>
      <p:sp>
        <p:nvSpPr>
          <p:cNvPr id="209" name="PlaceHolder 2"/>
          <p:cNvSpPr>
            <a:spLocks noGrp="1"/>
          </p:cNvSpPr>
          <p:nvPr>
            <p:ph/>
          </p:nvPr>
        </p:nvSpPr>
        <p:spPr>
          <a:xfrm>
            <a:off x="913680" y="2095920"/>
            <a:ext cx="10353240" cy="3694680"/>
          </a:xfrm>
          <a:prstGeom prst="rect">
            <a:avLst/>
          </a:prstGeom>
          <a:noFill/>
          <a:ln w="0">
            <a:noFill/>
          </a:ln>
        </p:spPr>
        <p:txBody>
          <a:bodyPr anchor="t">
            <a:noAutofit/>
          </a:bodyPr>
          <a:p>
            <a:pPr marL="228600" indent="-228600">
              <a:lnSpc>
                <a:spcPct val="120000"/>
              </a:lnSpc>
              <a:spcBef>
                <a:spcPts val="1001"/>
              </a:spcBef>
              <a:buClr>
                <a:srgbClr val="ffffff"/>
              </a:buClr>
              <a:buFont typeface="Arial"/>
              <a:buChar char="•"/>
            </a:pPr>
            <a:r>
              <a:rPr b="0" lang="en-US" sz="2000" spc="-1" strike="noStrike">
                <a:solidFill>
                  <a:srgbClr val="ffffff"/>
                </a:solidFill>
                <a:latin typeface="Times New Roman"/>
              </a:rPr>
              <a:t>Preface</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Times New Roman"/>
              </a:rPr>
              <a:t>Introduction</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Times New Roman"/>
              </a:rPr>
              <a:t>Block Diagram</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Times New Roman"/>
              </a:rPr>
              <a:t>Hardware Requirements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Times New Roman"/>
              </a:rPr>
              <a:t>Software Requirements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Times New Roman"/>
              </a:rPr>
              <a:t>References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0" name="Picture 3" descr=""/>
          <p:cNvPicPr/>
          <p:nvPr/>
        </p:nvPicPr>
        <p:blipFill>
          <a:blip r:embed="rId1"/>
          <a:stretch/>
        </p:blipFill>
        <p:spPr>
          <a:xfrm>
            <a:off x="357840" y="238680"/>
            <a:ext cx="11386080" cy="64800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title"/>
          </p:nvPr>
        </p:nvSpPr>
        <p:spPr>
          <a:xfrm>
            <a:off x="913680" y="609480"/>
            <a:ext cx="10353240" cy="1325880"/>
          </a:xfrm>
          <a:prstGeom prst="rect">
            <a:avLst/>
          </a:prstGeom>
          <a:noFill/>
          <a:ln w="0">
            <a:noFill/>
          </a:ln>
        </p:spPr>
        <p:txBody>
          <a:bodyPr anchor="ctr">
            <a:normAutofit/>
          </a:bodyPr>
          <a:p>
            <a:pPr>
              <a:lnSpc>
                <a:spcPct val="90000"/>
              </a:lnSpc>
              <a:buNone/>
            </a:pPr>
            <a:r>
              <a:rPr b="1" lang="en-US" sz="3600" spc="-1" strike="noStrike" cap="all">
                <a:solidFill>
                  <a:srgbClr val="ffffff"/>
                </a:solidFill>
                <a:latin typeface="Times New Roman"/>
              </a:rPr>
              <a:t>Introduction</a:t>
            </a:r>
            <a:endParaRPr b="0" lang="en-US" sz="3600" spc="-1" strike="noStrike">
              <a:solidFill>
                <a:srgbClr val="ffffff"/>
              </a:solidFill>
              <a:latin typeface="Rockwell"/>
            </a:endParaRPr>
          </a:p>
        </p:txBody>
      </p:sp>
      <p:sp>
        <p:nvSpPr>
          <p:cNvPr id="212" name="PlaceHolder 2"/>
          <p:cNvSpPr>
            <a:spLocks noGrp="1"/>
          </p:cNvSpPr>
          <p:nvPr>
            <p:ph/>
          </p:nvPr>
        </p:nvSpPr>
        <p:spPr>
          <a:xfrm>
            <a:off x="913680" y="2095920"/>
            <a:ext cx="10353240" cy="3694680"/>
          </a:xfrm>
          <a:prstGeom prst="rect">
            <a:avLst/>
          </a:prstGeom>
          <a:noFill/>
          <a:ln w="0">
            <a:noFill/>
          </a:ln>
        </p:spPr>
        <p:txBody>
          <a:bodyPr anchor="t">
            <a:normAutofit/>
          </a:bodyPr>
          <a:p>
            <a:pPr algn="just">
              <a:lnSpc>
                <a:spcPct val="120000"/>
              </a:lnSpc>
              <a:spcBef>
                <a:spcPts val="1001"/>
              </a:spcBef>
              <a:buNone/>
              <a:tabLst>
                <a:tab algn="l" pos="0"/>
              </a:tabLst>
            </a:pPr>
            <a:r>
              <a:rPr b="0" lang="en-US" sz="1600" spc="-1" strike="noStrike">
                <a:solidFill>
                  <a:srgbClr val="ffffff"/>
                </a:solidFill>
                <a:latin typeface="Times New Roman"/>
              </a:rPr>
              <a:t>                </a:t>
            </a:r>
            <a:r>
              <a:rPr b="0" lang="en-US" sz="1600" spc="-1" strike="noStrike">
                <a:solidFill>
                  <a:srgbClr val="ffffff"/>
                </a:solidFill>
                <a:latin typeface="Times New Roman"/>
              </a:rPr>
              <a:t>Electric vehicles (EVs) are becoming more popular because they're better for the environment. But the batteries in</a:t>
            </a:r>
            <a:endParaRPr b="0" lang="en-US" sz="1600" spc="-1" strike="noStrike">
              <a:solidFill>
                <a:srgbClr val="ffffff"/>
              </a:solidFill>
              <a:latin typeface="Rockwell"/>
            </a:endParaRPr>
          </a:p>
          <a:p>
            <a:pPr algn="just">
              <a:lnSpc>
                <a:spcPct val="120000"/>
              </a:lnSpc>
              <a:spcBef>
                <a:spcPts val="1001"/>
              </a:spcBef>
              <a:buNone/>
              <a:tabLst>
                <a:tab algn="l" pos="0"/>
              </a:tabLst>
            </a:pPr>
            <a:r>
              <a:rPr b="0" lang="en-US" sz="1600" spc="-1" strike="noStrike">
                <a:solidFill>
                  <a:srgbClr val="ffffff"/>
                </a:solidFill>
                <a:latin typeface="Times New Roman"/>
              </a:rPr>
              <a:t>EVs need special care to make sure they work well and don't cause problems like fires. That's where our project</a:t>
            </a:r>
            <a:endParaRPr b="0" lang="en-US" sz="1600" spc="-1" strike="noStrike">
              <a:solidFill>
                <a:srgbClr val="ffffff"/>
              </a:solidFill>
              <a:latin typeface="Rockwell"/>
            </a:endParaRPr>
          </a:p>
          <a:p>
            <a:pPr algn="just">
              <a:lnSpc>
                <a:spcPct val="120000"/>
              </a:lnSpc>
              <a:spcBef>
                <a:spcPts val="1001"/>
              </a:spcBef>
              <a:buNone/>
              <a:tabLst>
                <a:tab algn="l" pos="0"/>
              </a:tabLst>
            </a:pPr>
            <a:r>
              <a:rPr b="0" lang="en-US" sz="1600" spc="-1" strike="noStrike">
                <a:solidFill>
                  <a:srgbClr val="ffffff"/>
                </a:solidFill>
                <a:latin typeface="Times New Roman"/>
              </a:rPr>
              <a:t>comes in. We've made a smart system that uses special technology to keep an eye on EV batteries and protect them.</a:t>
            </a:r>
            <a:endParaRPr b="0" lang="en-US" sz="1600" spc="-1" strike="noStrike">
              <a:solidFill>
                <a:srgbClr val="ffffff"/>
              </a:solidFill>
              <a:latin typeface="Rockwell"/>
            </a:endParaRPr>
          </a:p>
          <a:p>
            <a:pPr algn="just">
              <a:lnSpc>
                <a:spcPct val="120000"/>
              </a:lnSpc>
              <a:spcBef>
                <a:spcPts val="1001"/>
              </a:spcBef>
              <a:buNone/>
              <a:tabLst>
                <a:tab algn="l" pos="0"/>
              </a:tabLst>
            </a:pPr>
            <a:r>
              <a:rPr b="0" lang="en-US" sz="1600" spc="-1" strike="noStrike">
                <a:solidFill>
                  <a:srgbClr val="ffffff"/>
                </a:solidFill>
                <a:latin typeface="Times New Roman"/>
              </a:rPr>
              <a:t>This way, EVs can be safer and more reliable.</a:t>
            </a:r>
            <a:endParaRPr b="0" lang="en-US" sz="1600" spc="-1" strike="noStrike">
              <a:solidFill>
                <a:srgbClr val="ffffff"/>
              </a:solidFill>
              <a:latin typeface="Rockwell"/>
            </a:endParaRPr>
          </a:p>
          <a:p>
            <a:pPr algn="just">
              <a:lnSpc>
                <a:spcPct val="120000"/>
              </a:lnSpc>
              <a:spcBef>
                <a:spcPts val="1001"/>
              </a:spcBef>
              <a:buNone/>
              <a:tabLst>
                <a:tab algn="l" pos="0"/>
              </a:tabLst>
            </a:pPr>
            <a:r>
              <a:rPr b="0" lang="en-US" sz="1600" spc="-1" strike="noStrike">
                <a:solidFill>
                  <a:srgbClr val="ffffff"/>
                </a:solidFill>
                <a:latin typeface="Times New Roman"/>
              </a:rPr>
              <a:t>                       </a:t>
            </a:r>
            <a:r>
              <a:rPr b="0" lang="en-US" sz="1600" spc="-1" strike="noStrike">
                <a:solidFill>
                  <a:srgbClr val="ffffff"/>
                </a:solidFill>
                <a:latin typeface="Times New Roman"/>
              </a:rPr>
              <a:t>Our project focuses on the critical areas of battery management and fire protection, utilizing innovative</a:t>
            </a:r>
            <a:endParaRPr b="0" lang="en-US" sz="1600" spc="-1" strike="noStrike">
              <a:solidFill>
                <a:srgbClr val="ffffff"/>
              </a:solidFill>
              <a:latin typeface="Rockwell"/>
            </a:endParaRPr>
          </a:p>
          <a:p>
            <a:pPr algn="just">
              <a:lnSpc>
                <a:spcPct val="120000"/>
              </a:lnSpc>
              <a:spcBef>
                <a:spcPts val="1001"/>
              </a:spcBef>
              <a:buNone/>
              <a:tabLst>
                <a:tab algn="l" pos="0"/>
              </a:tabLst>
            </a:pPr>
            <a:r>
              <a:rPr b="0" lang="en-US" sz="1600" spc="-1" strike="noStrike">
                <a:solidFill>
                  <a:srgbClr val="ffffff"/>
                </a:solidFill>
                <a:latin typeface="Times New Roman"/>
              </a:rPr>
              <a:t>components like STM32 microcontrollers, Free RTOS, and the CAN protocol. By continuously monitoring battery</a:t>
            </a:r>
            <a:endParaRPr b="0" lang="en-US" sz="1600" spc="-1" strike="noStrike">
              <a:solidFill>
                <a:srgbClr val="ffffff"/>
              </a:solidFill>
              <a:latin typeface="Rockwell"/>
            </a:endParaRPr>
          </a:p>
          <a:p>
            <a:pPr algn="just">
              <a:lnSpc>
                <a:spcPct val="120000"/>
              </a:lnSpc>
              <a:spcBef>
                <a:spcPts val="1001"/>
              </a:spcBef>
              <a:buNone/>
              <a:tabLst>
                <a:tab algn="l" pos="0"/>
              </a:tabLst>
            </a:pPr>
            <a:r>
              <a:rPr b="0" lang="en-US" sz="1600" spc="-1" strike="noStrike">
                <a:solidFill>
                  <a:srgbClr val="ffffff"/>
                </a:solidFill>
                <a:latin typeface="Times New Roman"/>
              </a:rPr>
              <a:t>health and detecting potential fire hazards, we aim to make EVs not only more reliable but also safer for everyone.</a:t>
            </a:r>
            <a:endParaRPr b="0" lang="en-US" sz="16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title"/>
          </p:nvPr>
        </p:nvSpPr>
        <p:spPr>
          <a:xfrm>
            <a:off x="913680" y="609480"/>
            <a:ext cx="10353240" cy="1325880"/>
          </a:xfrm>
          <a:prstGeom prst="rect">
            <a:avLst/>
          </a:prstGeom>
          <a:noFill/>
          <a:ln w="0">
            <a:noFill/>
          </a:ln>
        </p:spPr>
        <p:txBody>
          <a:bodyPr anchor="ctr">
            <a:noAutofit/>
          </a:bodyPr>
          <a:p>
            <a:pPr>
              <a:lnSpc>
                <a:spcPct val="90000"/>
              </a:lnSpc>
              <a:buNone/>
            </a:pPr>
            <a:r>
              <a:rPr b="1" lang="en-US" sz="3400" spc="-1" strike="noStrike" cap="all">
                <a:solidFill>
                  <a:srgbClr val="ffffff"/>
                </a:solidFill>
                <a:latin typeface="Times New Roman"/>
              </a:rPr>
              <a:t>Project Objectives</a:t>
            </a:r>
            <a:endParaRPr b="0" lang="en-US" sz="3400" spc="-1" strike="noStrike">
              <a:solidFill>
                <a:srgbClr val="ffffff"/>
              </a:solidFill>
              <a:latin typeface="Rockwell"/>
            </a:endParaRPr>
          </a:p>
        </p:txBody>
      </p:sp>
      <p:sp>
        <p:nvSpPr>
          <p:cNvPr id="214" name="PlaceHolder 2"/>
          <p:cNvSpPr>
            <a:spLocks noGrp="1"/>
          </p:cNvSpPr>
          <p:nvPr>
            <p:ph/>
          </p:nvPr>
        </p:nvSpPr>
        <p:spPr>
          <a:xfrm>
            <a:off x="913680" y="2095920"/>
            <a:ext cx="10353240" cy="3694680"/>
          </a:xfrm>
          <a:prstGeom prst="rect">
            <a:avLst/>
          </a:prstGeom>
          <a:noFill/>
          <a:ln w="0">
            <a:noFill/>
          </a:ln>
        </p:spPr>
        <p:txBody>
          <a:bodyPr anchor="t">
            <a:normAutofit/>
          </a:bodyPr>
          <a:p>
            <a:pPr marL="228600" indent="-228600">
              <a:lnSpc>
                <a:spcPct val="120000"/>
              </a:lnSpc>
              <a:spcBef>
                <a:spcPts val="1001"/>
              </a:spcBef>
              <a:buClr>
                <a:srgbClr val="ffffff"/>
              </a:buClr>
              <a:buFont typeface="Arial"/>
              <a:buChar char="•"/>
            </a:pPr>
            <a:r>
              <a:rPr b="0" lang="en-US" sz="2400" spc="-1" strike="noStrike">
                <a:solidFill>
                  <a:srgbClr val="ffffff"/>
                </a:solidFill>
                <a:latin typeface="Times New Roman"/>
              </a:rPr>
              <a:t>Real-time Battery Monitoring</a:t>
            </a:r>
            <a:endParaRPr b="0" lang="en-US" sz="24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400" spc="-1" strike="noStrike">
                <a:solidFill>
                  <a:srgbClr val="ffffff"/>
                </a:solidFill>
                <a:latin typeface="Times New Roman"/>
              </a:rPr>
              <a:t>Fire Protection</a:t>
            </a:r>
            <a:endParaRPr b="0" lang="en-US" sz="24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400" spc="-1" strike="noStrike">
                <a:solidFill>
                  <a:srgbClr val="ffffff"/>
                </a:solidFill>
                <a:latin typeface="Times New Roman"/>
              </a:rPr>
              <a:t>Integration of FreeRTOS, STM32 and CAN Protocol</a:t>
            </a:r>
            <a:endParaRPr b="0" lang="en-US" sz="24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400" spc="-1" strike="noStrike">
                <a:solidFill>
                  <a:srgbClr val="ffffff"/>
                </a:solidFill>
                <a:latin typeface="Times New Roman"/>
              </a:rPr>
              <a:t>IoT Server for notification of fire accident.</a:t>
            </a:r>
            <a:endParaRPr b="0" lang="en-US" sz="24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PlaceHolder 1"/>
          <p:cNvSpPr>
            <a:spLocks noGrp="1"/>
          </p:cNvSpPr>
          <p:nvPr>
            <p:ph type="title"/>
          </p:nvPr>
        </p:nvSpPr>
        <p:spPr>
          <a:xfrm>
            <a:off x="913680" y="609480"/>
            <a:ext cx="10353240" cy="1325880"/>
          </a:xfrm>
          <a:prstGeom prst="rect">
            <a:avLst/>
          </a:prstGeom>
          <a:noFill/>
          <a:ln w="0">
            <a:noFill/>
          </a:ln>
        </p:spPr>
        <p:txBody>
          <a:bodyPr anchor="ctr">
            <a:noAutofit/>
          </a:bodyPr>
          <a:p>
            <a:pPr>
              <a:lnSpc>
                <a:spcPct val="90000"/>
              </a:lnSpc>
              <a:buNone/>
            </a:pPr>
            <a:r>
              <a:rPr b="1" lang="en-US" sz="3400" spc="-1" strike="noStrike" cap="all">
                <a:solidFill>
                  <a:srgbClr val="ffffff"/>
                </a:solidFill>
                <a:latin typeface="Times New Roman"/>
              </a:rPr>
              <a:t>Block DIagram</a:t>
            </a:r>
            <a:endParaRPr b="0" lang="en-US" sz="3400" spc="-1" strike="noStrike">
              <a:solidFill>
                <a:srgbClr val="ffffff"/>
              </a:solidFill>
              <a:latin typeface="Rockwell"/>
            </a:endParaRPr>
          </a:p>
        </p:txBody>
      </p:sp>
      <p:pic>
        <p:nvPicPr>
          <p:cNvPr id="216" name="Picture 3" descr=""/>
          <p:cNvPicPr/>
          <p:nvPr/>
        </p:nvPicPr>
        <p:blipFill>
          <a:blip r:embed="rId1"/>
          <a:stretch/>
        </p:blipFill>
        <p:spPr>
          <a:xfrm>
            <a:off x="1033560" y="1733400"/>
            <a:ext cx="7163280" cy="503676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type="title"/>
          </p:nvPr>
        </p:nvSpPr>
        <p:spPr>
          <a:xfrm>
            <a:off x="913680" y="609480"/>
            <a:ext cx="10353240" cy="1325880"/>
          </a:xfrm>
          <a:prstGeom prst="rect">
            <a:avLst/>
          </a:prstGeom>
          <a:noFill/>
          <a:ln w="0">
            <a:noFill/>
          </a:ln>
        </p:spPr>
        <p:txBody>
          <a:bodyPr anchor="ctr">
            <a:noAutofit/>
          </a:bodyPr>
          <a:p>
            <a:pPr>
              <a:lnSpc>
                <a:spcPct val="90000"/>
              </a:lnSpc>
              <a:buNone/>
            </a:pPr>
            <a:r>
              <a:rPr b="1" lang="en-US" sz="3400" spc="-1" strike="noStrike" cap="all">
                <a:solidFill>
                  <a:srgbClr val="ffffff"/>
                </a:solidFill>
                <a:latin typeface="Times New Roman"/>
              </a:rPr>
              <a:t>Hardware Requirements</a:t>
            </a:r>
            <a:endParaRPr b="0" lang="en-US" sz="3400" spc="-1" strike="noStrike">
              <a:solidFill>
                <a:srgbClr val="ffffff"/>
              </a:solidFill>
              <a:latin typeface="Rockwell"/>
            </a:endParaRPr>
          </a:p>
        </p:txBody>
      </p:sp>
      <p:sp>
        <p:nvSpPr>
          <p:cNvPr id="218" name="PlaceHolder 2"/>
          <p:cNvSpPr>
            <a:spLocks noGrp="1"/>
          </p:cNvSpPr>
          <p:nvPr>
            <p:ph/>
          </p:nvPr>
        </p:nvSpPr>
        <p:spPr>
          <a:xfrm>
            <a:off x="913680" y="2088360"/>
            <a:ext cx="5105520" cy="3702600"/>
          </a:xfrm>
          <a:prstGeom prst="rect">
            <a:avLst/>
          </a:prstGeom>
          <a:noFill/>
          <a:ln w="0">
            <a:noFill/>
          </a:ln>
        </p:spPr>
        <p:txBody>
          <a:bodyPr anchor="t">
            <a:normAutofit fontScale="91000"/>
          </a:bodyPr>
          <a:p>
            <a:pPr marL="228600" indent="-228600">
              <a:lnSpc>
                <a:spcPct val="120000"/>
              </a:lnSpc>
              <a:spcBef>
                <a:spcPts val="1001"/>
              </a:spcBef>
              <a:buClr>
                <a:srgbClr val="ffffff"/>
              </a:buClr>
              <a:buFont typeface="Arial"/>
              <a:buChar char="•"/>
            </a:pPr>
            <a:r>
              <a:rPr b="0" lang="en-US" sz="1800" spc="-1" strike="noStrike">
                <a:solidFill>
                  <a:srgbClr val="ffffff"/>
                </a:solidFill>
                <a:latin typeface="Rockwell"/>
              </a:rPr>
              <a:t>STM32 Controller</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1800" spc="-1" strike="noStrike">
                <a:solidFill>
                  <a:srgbClr val="ffffff"/>
                </a:solidFill>
                <a:latin typeface="Rockwell"/>
              </a:rPr>
              <a:t>Temperature Sensor</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1800" spc="-1" strike="noStrike">
                <a:solidFill>
                  <a:srgbClr val="ffffff"/>
                </a:solidFill>
                <a:latin typeface="Rockwell"/>
              </a:rPr>
              <a:t>Voltage Sensor</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1800" spc="-1" strike="noStrike">
                <a:solidFill>
                  <a:srgbClr val="ffffff"/>
                </a:solidFill>
                <a:latin typeface="Rockwell"/>
              </a:rPr>
              <a:t>Current Sensor</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1800" spc="-1" strike="noStrike">
                <a:solidFill>
                  <a:srgbClr val="ffffff"/>
                </a:solidFill>
                <a:latin typeface="Rockwell"/>
              </a:rPr>
              <a:t>LCD Display</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1800" spc="-1" strike="noStrike">
                <a:solidFill>
                  <a:srgbClr val="ffffff"/>
                </a:solidFill>
                <a:latin typeface="Rockwell"/>
              </a:rPr>
              <a:t>Li ion Battery</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1800" spc="-1" strike="noStrike">
                <a:solidFill>
                  <a:srgbClr val="ffffff"/>
                </a:solidFill>
                <a:latin typeface="Rockwell"/>
              </a:rPr>
              <a:t>Regulatory Circuitry</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1800" spc="-1" strike="noStrike">
                <a:solidFill>
                  <a:srgbClr val="ffffff"/>
                </a:solidFill>
                <a:latin typeface="Rockwell"/>
              </a:rPr>
              <a:t>Switches</a:t>
            </a:r>
            <a:endParaRPr b="0" lang="en-US" sz="18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1600" spc="-1" strike="noStrike">
                <a:solidFill>
                  <a:srgbClr val="ffffff"/>
                </a:solidFill>
                <a:latin typeface="Rockwell"/>
              </a:rPr>
              <a:t>Relay</a:t>
            </a:r>
            <a:endParaRPr b="0" lang="en-US" sz="1600" spc="-1" strike="noStrike">
              <a:solidFill>
                <a:srgbClr val="ffffff"/>
              </a:solidFill>
              <a:latin typeface="Rockwell"/>
            </a:endParaRPr>
          </a:p>
          <a:p>
            <a:pPr>
              <a:lnSpc>
                <a:spcPct val="120000"/>
              </a:lnSpc>
              <a:spcBef>
                <a:spcPts val="1001"/>
              </a:spcBef>
              <a:buNone/>
            </a:pPr>
            <a:endParaRPr b="0" lang="en-US" sz="1800" spc="-1" strike="noStrike">
              <a:solidFill>
                <a:srgbClr val="ffffff"/>
              </a:solidFill>
              <a:latin typeface="Rockwell"/>
            </a:endParaRPr>
          </a:p>
          <a:p>
            <a:pPr>
              <a:lnSpc>
                <a:spcPct val="120000"/>
              </a:lnSpc>
              <a:spcBef>
                <a:spcPts val="1001"/>
              </a:spcBef>
              <a:buNone/>
            </a:pPr>
            <a:endParaRPr b="0" lang="en-US" sz="1800" spc="-1" strike="noStrike">
              <a:solidFill>
                <a:srgbClr val="ffffff"/>
              </a:solidFill>
              <a:latin typeface="Rockwell"/>
            </a:endParaRPr>
          </a:p>
          <a:p>
            <a:pPr>
              <a:lnSpc>
                <a:spcPct val="120000"/>
              </a:lnSpc>
              <a:spcBef>
                <a:spcPts val="1001"/>
              </a:spcBef>
              <a:buNone/>
            </a:pPr>
            <a:endParaRPr b="0" lang="en-US" sz="2000" spc="-1" strike="noStrike">
              <a:solidFill>
                <a:srgbClr val="ffffff"/>
              </a:solidFill>
              <a:latin typeface="Rockwell"/>
            </a:endParaRPr>
          </a:p>
        </p:txBody>
      </p:sp>
      <p:sp>
        <p:nvSpPr>
          <p:cNvPr id="219" name="PlaceHolder 3"/>
          <p:cNvSpPr>
            <a:spLocks noGrp="1"/>
          </p:cNvSpPr>
          <p:nvPr>
            <p:ph/>
          </p:nvPr>
        </p:nvSpPr>
        <p:spPr>
          <a:xfrm>
            <a:off x="6173280" y="2088360"/>
            <a:ext cx="5093640" cy="3702600"/>
          </a:xfrm>
          <a:prstGeom prst="rect">
            <a:avLst/>
          </a:prstGeom>
          <a:noFill/>
          <a:ln w="0">
            <a:noFill/>
          </a:ln>
        </p:spPr>
        <p:txBody>
          <a:bodyPr anchor="t">
            <a:normAutofit fontScale="94000"/>
          </a:bodyPr>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LED’s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PCB Board</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Resistors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Capacitors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Transistors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Cables and Connectors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Screws and Bolts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DC motor</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PlaceHolder 1"/>
          <p:cNvSpPr>
            <a:spLocks noGrp="1"/>
          </p:cNvSpPr>
          <p:nvPr>
            <p:ph type="title"/>
          </p:nvPr>
        </p:nvSpPr>
        <p:spPr>
          <a:xfrm>
            <a:off x="913680" y="609480"/>
            <a:ext cx="10353240" cy="1325880"/>
          </a:xfrm>
          <a:prstGeom prst="rect">
            <a:avLst/>
          </a:prstGeom>
          <a:noFill/>
          <a:ln w="0">
            <a:noFill/>
          </a:ln>
        </p:spPr>
        <p:txBody>
          <a:bodyPr anchor="ctr">
            <a:noAutofit/>
          </a:bodyPr>
          <a:p>
            <a:pPr>
              <a:lnSpc>
                <a:spcPct val="90000"/>
              </a:lnSpc>
              <a:buNone/>
            </a:pPr>
            <a:r>
              <a:rPr b="1" lang="en-US" sz="3400" spc="-1" strike="noStrike" cap="all">
                <a:solidFill>
                  <a:srgbClr val="ffffff"/>
                </a:solidFill>
                <a:latin typeface="Times New Roman"/>
              </a:rPr>
              <a:t>Software Requirements</a:t>
            </a:r>
            <a:endParaRPr b="0" lang="en-US" sz="3400" spc="-1" strike="noStrike">
              <a:solidFill>
                <a:srgbClr val="ffffff"/>
              </a:solidFill>
              <a:latin typeface="Rockwell"/>
            </a:endParaRPr>
          </a:p>
        </p:txBody>
      </p:sp>
      <p:sp>
        <p:nvSpPr>
          <p:cNvPr id="221" name="PlaceHolder 2"/>
          <p:cNvSpPr>
            <a:spLocks noGrp="1"/>
          </p:cNvSpPr>
          <p:nvPr>
            <p:ph/>
          </p:nvPr>
        </p:nvSpPr>
        <p:spPr>
          <a:xfrm>
            <a:off x="913680" y="2095920"/>
            <a:ext cx="10353240" cy="3694680"/>
          </a:xfrm>
          <a:prstGeom prst="rect">
            <a:avLst/>
          </a:prstGeom>
          <a:noFill/>
          <a:ln w="0">
            <a:noFill/>
          </a:ln>
        </p:spPr>
        <p:txBody>
          <a:bodyPr anchor="t">
            <a:noAutofit/>
          </a:bodyPr>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STM32Cube</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FreeRTOS</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MQTTRoute – Message Queuing  Telementry  Transport</a:t>
            </a:r>
            <a:endParaRPr b="0" lang="en-US" sz="2000" spc="-1" strike="noStrike">
              <a:solidFill>
                <a:srgbClr val="ffffff"/>
              </a:solidFill>
              <a:latin typeface="Rockwell"/>
            </a:endParaRPr>
          </a:p>
          <a:p>
            <a:pPr marL="228600" indent="-228600">
              <a:lnSpc>
                <a:spcPct val="120000"/>
              </a:lnSpc>
              <a:spcBef>
                <a:spcPts val="1001"/>
              </a:spcBef>
              <a:buClr>
                <a:srgbClr val="ffffff"/>
              </a:buClr>
              <a:buFont typeface="Arial"/>
              <a:buChar char="•"/>
            </a:pPr>
            <a:r>
              <a:rPr b="0" lang="en-US" sz="2000" spc="-1" strike="noStrike">
                <a:solidFill>
                  <a:srgbClr val="ffffff"/>
                </a:solidFill>
                <a:latin typeface="Rockwell"/>
              </a:rPr>
              <a:t>CAN  Protocol for Communication</a:t>
            </a:r>
            <a:endParaRPr b="0" lang="en-US" sz="2000" spc="-1" strike="noStrike">
              <a:solidFill>
                <a:srgbClr val="ffffff"/>
              </a:solidFill>
              <a:latin typeface="Rockwell"/>
            </a:endParaRPr>
          </a:p>
          <a:p>
            <a:pPr>
              <a:lnSpc>
                <a:spcPct val="120000"/>
              </a:lnSpc>
              <a:spcBef>
                <a:spcPts val="1001"/>
              </a:spcBef>
              <a:buNone/>
            </a:pP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type="title"/>
          </p:nvPr>
        </p:nvSpPr>
        <p:spPr>
          <a:xfrm>
            <a:off x="913680" y="609480"/>
            <a:ext cx="10353240" cy="1325880"/>
          </a:xfrm>
          <a:prstGeom prst="rect">
            <a:avLst/>
          </a:prstGeom>
          <a:noFill/>
          <a:ln w="0">
            <a:noFill/>
          </a:ln>
        </p:spPr>
        <p:txBody>
          <a:bodyPr anchor="ctr">
            <a:noAutofit/>
          </a:bodyPr>
          <a:p>
            <a:pPr>
              <a:lnSpc>
                <a:spcPct val="90000"/>
              </a:lnSpc>
              <a:buNone/>
            </a:pPr>
            <a:r>
              <a:rPr b="1" lang="en-US" sz="3400" spc="-1" strike="noStrike" cap="all">
                <a:solidFill>
                  <a:srgbClr val="ffffff"/>
                </a:solidFill>
                <a:latin typeface="Times New Roman"/>
              </a:rPr>
              <a:t>Causes of Fire in EV</a:t>
            </a:r>
            <a:endParaRPr b="0" lang="en-US" sz="3400" spc="-1" strike="noStrike">
              <a:solidFill>
                <a:srgbClr val="ffffff"/>
              </a:solidFill>
              <a:latin typeface="Rockwell"/>
            </a:endParaRPr>
          </a:p>
        </p:txBody>
      </p:sp>
      <p:pic>
        <p:nvPicPr>
          <p:cNvPr id="223" name="Picture 6" descr=""/>
          <p:cNvPicPr/>
          <p:nvPr/>
        </p:nvPicPr>
        <p:blipFill>
          <a:blip r:embed="rId1"/>
          <a:stretch/>
        </p:blipFill>
        <p:spPr>
          <a:xfrm>
            <a:off x="913680" y="1725480"/>
            <a:ext cx="9001080" cy="492120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TM04033921[[fn=Damask]]</Template>
  <TotalTime>83</TotalTime>
  <Application>LibreOffice/7.3.7.2$Linux_X86_64 LibreOffice_project/30$Build-2</Application>
  <AppVersion>15.0000</AppVersion>
  <Words>729</Words>
  <Paragraphs>88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2023-11-08T06:06:49Z</dcterms:created>
  <dc:creator>Microsoft account</dc:creator>
  <dc:description/>
  <dc:language>en-IN</dc:language>
  <cp:lastModifiedBy/>
  <dcterms:modified xsi:type="dcterms:W3CDTF">2023-11-18T16:00:16Z</dcterms:modified>
  <cp:revision>25</cp:revision>
  <dc:subject/>
  <dc:title>Electric Vehicle Battery Monitoring and Fire Protection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